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98" r:id="rId5"/>
    <p:sldId id="301" r:id="rId6"/>
    <p:sldId id="302" r:id="rId7"/>
    <p:sldId id="303" r:id="rId8"/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B83E4-BA78-45A5-B608-20A5ABE26940}" v="24" dt="2023-01-11T18:40:15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Granato" userId="bf10b4dbdf77296e" providerId="LiveId" clId="{647B83E4-BA78-45A5-B608-20A5ABE26940}"/>
    <pc:docChg chg="custSel addSld delSld modSld sldOrd">
      <pc:chgData name="Alberto Granato" userId="bf10b4dbdf77296e" providerId="LiveId" clId="{647B83E4-BA78-45A5-B608-20A5ABE26940}" dt="2023-01-11T18:42:05.435" v="161" actId="14100"/>
      <pc:docMkLst>
        <pc:docMk/>
      </pc:docMkLst>
      <pc:sldChg chg="modSp mod">
        <pc:chgData name="Alberto Granato" userId="bf10b4dbdf77296e" providerId="LiveId" clId="{647B83E4-BA78-45A5-B608-20A5ABE26940}" dt="2023-01-11T18:22:44.216" v="59" actId="20577"/>
        <pc:sldMkLst>
          <pc:docMk/>
          <pc:sldMk cId="193143965" sldId="298"/>
        </pc:sldMkLst>
        <pc:spChg chg="mod">
          <ac:chgData name="Alberto Granato" userId="bf10b4dbdf77296e" providerId="LiveId" clId="{647B83E4-BA78-45A5-B608-20A5ABE26940}" dt="2023-01-11T18:22:44.216" v="59" actId="20577"/>
          <ac:spMkLst>
            <pc:docMk/>
            <pc:sldMk cId="193143965" sldId="298"/>
            <ac:spMk id="2" creationId="{9AB2EA78-AEB3-469B-9025-3B17201A457B}"/>
          </ac:spMkLst>
        </pc:spChg>
      </pc:sldChg>
      <pc:sldChg chg="modSp mod">
        <pc:chgData name="Alberto Granato" userId="bf10b4dbdf77296e" providerId="LiveId" clId="{647B83E4-BA78-45A5-B608-20A5ABE26940}" dt="2023-01-11T18:22:35.731" v="44" actId="20577"/>
        <pc:sldMkLst>
          <pc:docMk/>
          <pc:sldMk cId="4151003397" sldId="301"/>
        </pc:sldMkLst>
        <pc:spChg chg="mod">
          <ac:chgData name="Alberto Granato" userId="bf10b4dbdf77296e" providerId="LiveId" clId="{647B83E4-BA78-45A5-B608-20A5ABE26940}" dt="2023-01-11T18:22:35.731" v="44" actId="20577"/>
          <ac:spMkLst>
            <pc:docMk/>
            <pc:sldMk cId="4151003397" sldId="301"/>
            <ac:spMk id="7" creationId="{7C811517-B853-9BA1-C48F-255E0D31A009}"/>
          </ac:spMkLst>
        </pc:spChg>
        <pc:picChg chg="mod">
          <ac:chgData name="Alberto Granato" userId="bf10b4dbdf77296e" providerId="LiveId" clId="{647B83E4-BA78-45A5-B608-20A5ABE26940}" dt="2023-01-11T18:14:34.206" v="8" actId="1076"/>
          <ac:picMkLst>
            <pc:docMk/>
            <pc:sldMk cId="4151003397" sldId="301"/>
            <ac:picMk id="6" creationId="{B41011F0-0440-84D1-C2E8-0271F990CD47}"/>
          </ac:picMkLst>
        </pc:picChg>
      </pc:sldChg>
      <pc:sldChg chg="addSp delSp modSp mod">
        <pc:chgData name="Alberto Granato" userId="bf10b4dbdf77296e" providerId="LiveId" clId="{647B83E4-BA78-45A5-B608-20A5ABE26940}" dt="2023-01-11T18:42:05.435" v="161" actId="14100"/>
        <pc:sldMkLst>
          <pc:docMk/>
          <pc:sldMk cId="1165214451" sldId="302"/>
        </pc:sldMkLst>
        <pc:graphicFrameChg chg="del mod">
          <ac:chgData name="Alberto Granato" userId="bf10b4dbdf77296e" providerId="LiveId" clId="{647B83E4-BA78-45A5-B608-20A5ABE26940}" dt="2023-01-11T18:37:03.809" v="126" actId="478"/>
          <ac:graphicFrameMkLst>
            <pc:docMk/>
            <pc:sldMk cId="1165214451" sldId="302"/>
            <ac:graphicFrameMk id="3" creationId="{8D36220E-C1C9-735A-C12B-BC46DBDD68B2}"/>
          </ac:graphicFrameMkLst>
        </pc:graphicFrameChg>
        <pc:picChg chg="mod">
          <ac:chgData name="Alberto Granato" userId="bf10b4dbdf77296e" providerId="LiveId" clId="{647B83E4-BA78-45A5-B608-20A5ABE26940}" dt="2023-01-11T18:41:45.997" v="156" actId="14100"/>
          <ac:picMkLst>
            <pc:docMk/>
            <pc:sldMk cId="1165214451" sldId="302"/>
            <ac:picMk id="2" creationId="{F3551B22-4AC9-E161-55E1-30387CDDD3A5}"/>
          </ac:picMkLst>
        </pc:picChg>
        <pc:picChg chg="add mod">
          <ac:chgData name="Alberto Granato" userId="bf10b4dbdf77296e" providerId="LiveId" clId="{647B83E4-BA78-45A5-B608-20A5ABE26940}" dt="2023-01-11T18:41:50.292" v="157" actId="14100"/>
          <ac:picMkLst>
            <pc:docMk/>
            <pc:sldMk cId="1165214451" sldId="302"/>
            <ac:picMk id="5" creationId="{7D983EAE-6F61-81CC-F73D-3BF7AD3D0C34}"/>
          </ac:picMkLst>
        </pc:picChg>
        <pc:picChg chg="add mod">
          <ac:chgData name="Alberto Granato" userId="bf10b4dbdf77296e" providerId="LiveId" clId="{647B83E4-BA78-45A5-B608-20A5ABE26940}" dt="2023-01-11T18:41:53.634" v="158" actId="14100"/>
          <ac:picMkLst>
            <pc:docMk/>
            <pc:sldMk cId="1165214451" sldId="302"/>
            <ac:picMk id="6" creationId="{7C631324-1A2D-35DC-1BB7-3AF7A73D437A}"/>
          </ac:picMkLst>
        </pc:picChg>
        <pc:picChg chg="add mod">
          <ac:chgData name="Alberto Granato" userId="bf10b4dbdf77296e" providerId="LiveId" clId="{647B83E4-BA78-45A5-B608-20A5ABE26940}" dt="2023-01-11T18:42:05.435" v="161" actId="14100"/>
          <ac:picMkLst>
            <pc:docMk/>
            <pc:sldMk cId="1165214451" sldId="302"/>
            <ac:picMk id="7" creationId="{40C8C229-EE17-09D6-1CA4-D600751EF8CF}"/>
          </ac:picMkLst>
        </pc:picChg>
      </pc:sldChg>
      <pc:sldChg chg="addSp delSp modSp new mod ord">
        <pc:chgData name="Alberto Granato" userId="bf10b4dbdf77296e" providerId="LiveId" clId="{647B83E4-BA78-45A5-B608-20A5ABE26940}" dt="2023-01-11T18:25:24.681" v="64" actId="14100"/>
        <pc:sldMkLst>
          <pc:docMk/>
          <pc:sldMk cId="1429894514" sldId="303"/>
        </pc:sldMkLst>
        <pc:picChg chg="add mod">
          <ac:chgData name="Alberto Granato" userId="bf10b4dbdf77296e" providerId="LiveId" clId="{647B83E4-BA78-45A5-B608-20A5ABE26940}" dt="2023-01-11T18:19:06.653" v="21" actId="1076"/>
          <ac:picMkLst>
            <pc:docMk/>
            <pc:sldMk cId="1429894514" sldId="303"/>
            <ac:picMk id="2" creationId="{BEF77ACA-4349-BBD1-0CE5-264A74839A79}"/>
          </ac:picMkLst>
        </pc:picChg>
        <pc:picChg chg="add mod">
          <ac:chgData name="Alberto Granato" userId="bf10b4dbdf77296e" providerId="LiveId" clId="{647B83E4-BA78-45A5-B608-20A5ABE26940}" dt="2023-01-11T18:19:12.774" v="23" actId="14100"/>
          <ac:picMkLst>
            <pc:docMk/>
            <pc:sldMk cId="1429894514" sldId="303"/>
            <ac:picMk id="3" creationId="{ACBFBE35-AC7C-BECB-2074-6569BA6E5F86}"/>
          </ac:picMkLst>
        </pc:picChg>
        <pc:picChg chg="add mod">
          <ac:chgData name="Alberto Granato" userId="bf10b4dbdf77296e" providerId="LiveId" clId="{647B83E4-BA78-45A5-B608-20A5ABE26940}" dt="2023-01-11T18:20:02.557" v="26" actId="14100"/>
          <ac:picMkLst>
            <pc:docMk/>
            <pc:sldMk cId="1429894514" sldId="303"/>
            <ac:picMk id="4" creationId="{5E6C7B18-20CE-4BE9-CFA4-CCECEB2728CC}"/>
          </ac:picMkLst>
        </pc:picChg>
        <pc:picChg chg="add del mod">
          <ac:chgData name="Alberto Granato" userId="bf10b4dbdf77296e" providerId="LiveId" clId="{647B83E4-BA78-45A5-B608-20A5ABE26940}" dt="2023-01-11T18:25:17.190" v="61" actId="478"/>
          <ac:picMkLst>
            <pc:docMk/>
            <pc:sldMk cId="1429894514" sldId="303"/>
            <ac:picMk id="5" creationId="{07B841A1-DD9A-E47A-0222-A1A80B869D9A}"/>
          </ac:picMkLst>
        </pc:picChg>
        <pc:picChg chg="add mod">
          <ac:chgData name="Alberto Granato" userId="bf10b4dbdf77296e" providerId="LiveId" clId="{647B83E4-BA78-45A5-B608-20A5ABE26940}" dt="2023-01-11T18:25:24.681" v="64" actId="14100"/>
          <ac:picMkLst>
            <pc:docMk/>
            <pc:sldMk cId="1429894514" sldId="303"/>
            <ac:picMk id="6" creationId="{BDBA4D32-3639-8B0B-0FDB-678454FCF34A}"/>
          </ac:picMkLst>
        </pc:picChg>
      </pc:sldChg>
      <pc:sldChg chg="addSp modSp new del mod">
        <pc:chgData name="Alberto Granato" userId="bf10b4dbdf77296e" providerId="LiveId" clId="{647B83E4-BA78-45A5-B608-20A5ABE26940}" dt="2023-01-11T18:28:55.774" v="88" actId="47"/>
        <pc:sldMkLst>
          <pc:docMk/>
          <pc:sldMk cId="3823187426" sldId="304"/>
        </pc:sldMkLst>
        <pc:picChg chg="add mod">
          <ac:chgData name="Alberto Granato" userId="bf10b4dbdf77296e" providerId="LiveId" clId="{647B83E4-BA78-45A5-B608-20A5ABE26940}" dt="2023-01-11T18:26:33.836" v="68" actId="14100"/>
          <ac:picMkLst>
            <pc:docMk/>
            <pc:sldMk cId="3823187426" sldId="304"/>
            <ac:picMk id="2" creationId="{89402731-3CA1-8094-340B-D36D2570BAF0}"/>
          </ac:picMkLst>
        </pc:picChg>
      </pc:sldChg>
      <pc:sldChg chg="addSp delSp modSp add mod">
        <pc:chgData name="Alberto Granato" userId="bf10b4dbdf77296e" providerId="LiveId" clId="{647B83E4-BA78-45A5-B608-20A5ABE26940}" dt="2023-01-11T18:28:51.163" v="87" actId="14100"/>
        <pc:sldMkLst>
          <pc:docMk/>
          <pc:sldMk cId="1448838119" sldId="305"/>
        </pc:sldMkLst>
        <pc:picChg chg="del">
          <ac:chgData name="Alberto Granato" userId="bf10b4dbdf77296e" providerId="LiveId" clId="{647B83E4-BA78-45A5-B608-20A5ABE26940}" dt="2023-01-11T18:26:43.294" v="70" actId="478"/>
          <ac:picMkLst>
            <pc:docMk/>
            <pc:sldMk cId="1448838119" sldId="305"/>
            <ac:picMk id="2" creationId="{BEF77ACA-4349-BBD1-0CE5-264A74839A79}"/>
          </ac:picMkLst>
        </pc:picChg>
        <pc:picChg chg="del">
          <ac:chgData name="Alberto Granato" userId="bf10b4dbdf77296e" providerId="LiveId" clId="{647B83E4-BA78-45A5-B608-20A5ABE26940}" dt="2023-01-11T18:27:22.235" v="75" actId="478"/>
          <ac:picMkLst>
            <pc:docMk/>
            <pc:sldMk cId="1448838119" sldId="305"/>
            <ac:picMk id="3" creationId="{ACBFBE35-AC7C-BECB-2074-6569BA6E5F86}"/>
          </ac:picMkLst>
        </pc:picChg>
        <pc:picChg chg="del">
          <ac:chgData name="Alberto Granato" userId="bf10b4dbdf77296e" providerId="LiveId" clId="{647B83E4-BA78-45A5-B608-20A5ABE26940}" dt="2023-01-11T18:28:12.642" v="80" actId="478"/>
          <ac:picMkLst>
            <pc:docMk/>
            <pc:sldMk cId="1448838119" sldId="305"/>
            <ac:picMk id="4" creationId="{5E6C7B18-20CE-4BE9-CFA4-CCECEB2728CC}"/>
          </ac:picMkLst>
        </pc:picChg>
        <pc:picChg chg="add mod">
          <ac:chgData name="Alberto Granato" userId="bf10b4dbdf77296e" providerId="LiveId" clId="{647B83E4-BA78-45A5-B608-20A5ABE26940}" dt="2023-01-11T18:26:53.942" v="74" actId="1076"/>
          <ac:picMkLst>
            <pc:docMk/>
            <pc:sldMk cId="1448838119" sldId="305"/>
            <ac:picMk id="5" creationId="{922EA365-F32C-22E4-AE8C-E47F71749D1D}"/>
          </ac:picMkLst>
        </pc:picChg>
        <pc:picChg chg="del">
          <ac:chgData name="Alberto Granato" userId="bf10b4dbdf77296e" providerId="LiveId" clId="{647B83E4-BA78-45A5-B608-20A5ABE26940}" dt="2023-01-11T18:28:24.838" v="84" actId="478"/>
          <ac:picMkLst>
            <pc:docMk/>
            <pc:sldMk cId="1448838119" sldId="305"/>
            <ac:picMk id="6" creationId="{BDBA4D32-3639-8B0B-0FDB-678454FCF34A}"/>
          </ac:picMkLst>
        </pc:picChg>
        <pc:picChg chg="add mod">
          <ac:chgData name="Alberto Granato" userId="bf10b4dbdf77296e" providerId="LiveId" clId="{647B83E4-BA78-45A5-B608-20A5ABE26940}" dt="2023-01-11T18:27:33.010" v="79" actId="14100"/>
          <ac:picMkLst>
            <pc:docMk/>
            <pc:sldMk cId="1448838119" sldId="305"/>
            <ac:picMk id="7" creationId="{F17AAC52-FAF8-F669-A98C-79D594C132DD}"/>
          </ac:picMkLst>
        </pc:picChg>
        <pc:picChg chg="add mod">
          <ac:chgData name="Alberto Granato" userId="bf10b4dbdf77296e" providerId="LiveId" clId="{647B83E4-BA78-45A5-B608-20A5ABE26940}" dt="2023-01-11T18:28:21.305" v="83" actId="14100"/>
          <ac:picMkLst>
            <pc:docMk/>
            <pc:sldMk cId="1448838119" sldId="305"/>
            <ac:picMk id="8" creationId="{522FC88E-0071-DEBD-580F-B09375A32BE3}"/>
          </ac:picMkLst>
        </pc:picChg>
        <pc:picChg chg="add mod">
          <ac:chgData name="Alberto Granato" userId="bf10b4dbdf77296e" providerId="LiveId" clId="{647B83E4-BA78-45A5-B608-20A5ABE26940}" dt="2023-01-11T18:28:51.163" v="87" actId="14100"/>
          <ac:picMkLst>
            <pc:docMk/>
            <pc:sldMk cId="1448838119" sldId="305"/>
            <ac:picMk id="9" creationId="{532D7B67-6C13-FAAB-ADEF-FAAF3B991D34}"/>
          </ac:picMkLst>
        </pc:picChg>
      </pc:sldChg>
      <pc:sldChg chg="addSp delSp modSp add mod">
        <pc:chgData name="Alberto Granato" userId="bf10b4dbdf77296e" providerId="LiveId" clId="{647B83E4-BA78-45A5-B608-20A5ABE26940}" dt="2023-01-11T18:33:48.629" v="105" actId="14100"/>
        <pc:sldMkLst>
          <pc:docMk/>
          <pc:sldMk cId="2167372265" sldId="306"/>
        </pc:sldMkLst>
        <pc:picChg chg="add mod">
          <ac:chgData name="Alberto Granato" userId="bf10b4dbdf77296e" providerId="LiveId" clId="{647B83E4-BA78-45A5-B608-20A5ABE26940}" dt="2023-01-11T18:31:59.500" v="93" actId="14100"/>
          <ac:picMkLst>
            <pc:docMk/>
            <pc:sldMk cId="2167372265" sldId="306"/>
            <ac:picMk id="2" creationId="{A1B31361-5594-F43B-585D-77302F6E5BF1}"/>
          </ac:picMkLst>
        </pc:picChg>
        <pc:picChg chg="add mod">
          <ac:chgData name="Alberto Granato" userId="bf10b4dbdf77296e" providerId="LiveId" clId="{647B83E4-BA78-45A5-B608-20A5ABE26940}" dt="2023-01-11T18:32:39.970" v="97" actId="14100"/>
          <ac:picMkLst>
            <pc:docMk/>
            <pc:sldMk cId="2167372265" sldId="306"/>
            <ac:picMk id="3" creationId="{9547191F-A896-3017-6214-93866BD80CEF}"/>
          </ac:picMkLst>
        </pc:picChg>
        <pc:picChg chg="add mod">
          <ac:chgData name="Alberto Granato" userId="bf10b4dbdf77296e" providerId="LiveId" clId="{647B83E4-BA78-45A5-B608-20A5ABE26940}" dt="2023-01-11T18:33:14.480" v="101" actId="14100"/>
          <ac:picMkLst>
            <pc:docMk/>
            <pc:sldMk cId="2167372265" sldId="306"/>
            <ac:picMk id="4" creationId="{78D8B21F-F87C-3990-BD6D-F2177504D617}"/>
          </ac:picMkLst>
        </pc:picChg>
        <pc:picChg chg="del">
          <ac:chgData name="Alberto Granato" userId="bf10b4dbdf77296e" providerId="LiveId" clId="{647B83E4-BA78-45A5-B608-20A5ABE26940}" dt="2023-01-11T18:31:52.464" v="90" actId="478"/>
          <ac:picMkLst>
            <pc:docMk/>
            <pc:sldMk cId="2167372265" sldId="306"/>
            <ac:picMk id="5" creationId="{922EA365-F32C-22E4-AE8C-E47F71749D1D}"/>
          </ac:picMkLst>
        </pc:picChg>
        <pc:picChg chg="add mod">
          <ac:chgData name="Alberto Granato" userId="bf10b4dbdf77296e" providerId="LiveId" clId="{647B83E4-BA78-45A5-B608-20A5ABE26940}" dt="2023-01-11T18:33:48.629" v="105" actId="14100"/>
          <ac:picMkLst>
            <pc:docMk/>
            <pc:sldMk cId="2167372265" sldId="306"/>
            <ac:picMk id="6" creationId="{F616FEAB-43A6-6F7A-6FF4-3D37D6965548}"/>
          </ac:picMkLst>
        </pc:picChg>
        <pc:picChg chg="del">
          <ac:chgData name="Alberto Granato" userId="bf10b4dbdf77296e" providerId="LiveId" clId="{647B83E4-BA78-45A5-B608-20A5ABE26940}" dt="2023-01-11T18:32:31.213" v="94" actId="478"/>
          <ac:picMkLst>
            <pc:docMk/>
            <pc:sldMk cId="2167372265" sldId="306"/>
            <ac:picMk id="7" creationId="{F17AAC52-FAF8-F669-A98C-79D594C132DD}"/>
          </ac:picMkLst>
        </pc:picChg>
        <pc:picChg chg="del">
          <ac:chgData name="Alberto Granato" userId="bf10b4dbdf77296e" providerId="LiveId" clId="{647B83E4-BA78-45A5-B608-20A5ABE26940}" dt="2023-01-11T18:32:45.784" v="98" actId="478"/>
          <ac:picMkLst>
            <pc:docMk/>
            <pc:sldMk cId="2167372265" sldId="306"/>
            <ac:picMk id="8" creationId="{522FC88E-0071-DEBD-580F-B09375A32BE3}"/>
          </ac:picMkLst>
        </pc:picChg>
        <pc:picChg chg="del">
          <ac:chgData name="Alberto Granato" userId="bf10b4dbdf77296e" providerId="LiveId" clId="{647B83E4-BA78-45A5-B608-20A5ABE26940}" dt="2023-01-11T18:33:16.872" v="102" actId="478"/>
          <ac:picMkLst>
            <pc:docMk/>
            <pc:sldMk cId="2167372265" sldId="306"/>
            <ac:picMk id="9" creationId="{532D7B67-6C13-FAAB-ADEF-FAAF3B991D34}"/>
          </ac:picMkLst>
        </pc:picChg>
      </pc:sldChg>
      <pc:sldChg chg="addSp delSp modSp add mod">
        <pc:chgData name="Alberto Granato" userId="bf10b4dbdf77296e" providerId="LiveId" clId="{647B83E4-BA78-45A5-B608-20A5ABE26940}" dt="2023-01-11T18:36:54.167" v="125" actId="14100"/>
        <pc:sldMkLst>
          <pc:docMk/>
          <pc:sldMk cId="1740685329" sldId="307"/>
        </pc:sldMkLst>
        <pc:picChg chg="del">
          <ac:chgData name="Alberto Granato" userId="bf10b4dbdf77296e" providerId="LiveId" clId="{647B83E4-BA78-45A5-B608-20A5ABE26940}" dt="2023-01-11T18:35:02.056" v="109" actId="478"/>
          <ac:picMkLst>
            <pc:docMk/>
            <pc:sldMk cId="1740685329" sldId="307"/>
            <ac:picMk id="2" creationId="{A1B31361-5594-F43B-585D-77302F6E5BF1}"/>
          </ac:picMkLst>
        </pc:picChg>
        <pc:picChg chg="del">
          <ac:chgData name="Alberto Granato" userId="bf10b4dbdf77296e" providerId="LiveId" clId="{647B83E4-BA78-45A5-B608-20A5ABE26940}" dt="2023-01-11T18:35:31.014" v="113" actId="478"/>
          <ac:picMkLst>
            <pc:docMk/>
            <pc:sldMk cId="1740685329" sldId="307"/>
            <ac:picMk id="3" creationId="{9547191F-A896-3017-6214-93866BD80CEF}"/>
          </ac:picMkLst>
        </pc:picChg>
        <pc:picChg chg="del">
          <ac:chgData name="Alberto Granato" userId="bf10b4dbdf77296e" providerId="LiveId" clId="{647B83E4-BA78-45A5-B608-20A5ABE26940}" dt="2023-01-11T18:35:44.457" v="118" actId="478"/>
          <ac:picMkLst>
            <pc:docMk/>
            <pc:sldMk cId="1740685329" sldId="307"/>
            <ac:picMk id="4" creationId="{78D8B21F-F87C-3990-BD6D-F2177504D617}"/>
          </ac:picMkLst>
        </pc:picChg>
        <pc:picChg chg="add mod">
          <ac:chgData name="Alberto Granato" userId="bf10b4dbdf77296e" providerId="LiveId" clId="{647B83E4-BA78-45A5-B608-20A5ABE26940}" dt="2023-01-11T18:35:09.099" v="112" actId="14100"/>
          <ac:picMkLst>
            <pc:docMk/>
            <pc:sldMk cId="1740685329" sldId="307"/>
            <ac:picMk id="5" creationId="{0523465E-A7DA-69B9-5F4F-95100CF4FAB9}"/>
          </ac:picMkLst>
        </pc:picChg>
        <pc:picChg chg="del">
          <ac:chgData name="Alberto Granato" userId="bf10b4dbdf77296e" providerId="LiveId" clId="{647B83E4-BA78-45A5-B608-20A5ABE26940}" dt="2023-01-11T18:36:22.968" v="122" actId="478"/>
          <ac:picMkLst>
            <pc:docMk/>
            <pc:sldMk cId="1740685329" sldId="307"/>
            <ac:picMk id="6" creationId="{F616FEAB-43A6-6F7A-6FF4-3D37D6965548}"/>
          </ac:picMkLst>
        </pc:picChg>
        <pc:picChg chg="add mod">
          <ac:chgData name="Alberto Granato" userId="bf10b4dbdf77296e" providerId="LiveId" clId="{647B83E4-BA78-45A5-B608-20A5ABE26940}" dt="2023-01-11T18:35:41.041" v="117" actId="14100"/>
          <ac:picMkLst>
            <pc:docMk/>
            <pc:sldMk cId="1740685329" sldId="307"/>
            <ac:picMk id="7" creationId="{6243EE37-6102-E708-8D34-4670D82A78DB}"/>
          </ac:picMkLst>
        </pc:picChg>
        <pc:picChg chg="add mod">
          <ac:chgData name="Alberto Granato" userId="bf10b4dbdf77296e" providerId="LiveId" clId="{647B83E4-BA78-45A5-B608-20A5ABE26940}" dt="2023-01-11T18:36:21.304" v="121" actId="14100"/>
          <ac:picMkLst>
            <pc:docMk/>
            <pc:sldMk cId="1740685329" sldId="307"/>
            <ac:picMk id="8" creationId="{EF7233DF-7CA1-FA0F-B665-154DA594FA58}"/>
          </ac:picMkLst>
        </pc:picChg>
        <pc:picChg chg="add mod">
          <ac:chgData name="Alberto Granato" userId="bf10b4dbdf77296e" providerId="LiveId" clId="{647B83E4-BA78-45A5-B608-20A5ABE26940}" dt="2023-01-11T18:36:54.167" v="125" actId="14100"/>
          <ac:picMkLst>
            <pc:docMk/>
            <pc:sldMk cId="1740685329" sldId="307"/>
            <ac:picMk id="9" creationId="{5EF46446-C880-A619-F1A0-841F5129526A}"/>
          </ac:picMkLst>
        </pc:picChg>
      </pc:sldChg>
      <pc:sldChg chg="addSp delSp modSp add mod">
        <pc:chgData name="Alberto Granato" userId="bf10b4dbdf77296e" providerId="LiveId" clId="{647B83E4-BA78-45A5-B608-20A5ABE26940}" dt="2023-01-11T18:39:43.428" v="140" actId="478"/>
        <pc:sldMkLst>
          <pc:docMk/>
          <pc:sldMk cId="4245118834" sldId="308"/>
        </pc:sldMkLst>
        <pc:picChg chg="add mod">
          <ac:chgData name="Alberto Granato" userId="bf10b4dbdf77296e" providerId="LiveId" clId="{647B83E4-BA78-45A5-B608-20A5ABE26940}" dt="2023-01-11T18:38:21.502" v="131" actId="14100"/>
          <ac:picMkLst>
            <pc:docMk/>
            <pc:sldMk cId="4245118834" sldId="308"/>
            <ac:picMk id="2" creationId="{F17D8EDD-1056-50E5-EA5B-0186452587F2}"/>
          </ac:picMkLst>
        </pc:picChg>
        <pc:picChg chg="add mod">
          <ac:chgData name="Alberto Granato" userId="bf10b4dbdf77296e" providerId="LiveId" clId="{647B83E4-BA78-45A5-B608-20A5ABE26940}" dt="2023-01-11T18:39:01.724" v="135" actId="14100"/>
          <ac:picMkLst>
            <pc:docMk/>
            <pc:sldMk cId="4245118834" sldId="308"/>
            <ac:picMk id="3" creationId="{3965210D-D4FD-854E-FD6D-3A2646B558BD}"/>
          </ac:picMkLst>
        </pc:picChg>
        <pc:picChg chg="add mod">
          <ac:chgData name="Alberto Granato" userId="bf10b4dbdf77296e" providerId="LiveId" clId="{647B83E4-BA78-45A5-B608-20A5ABE26940}" dt="2023-01-11T18:39:42.088" v="139" actId="14100"/>
          <ac:picMkLst>
            <pc:docMk/>
            <pc:sldMk cId="4245118834" sldId="308"/>
            <ac:picMk id="4" creationId="{3258497C-EEBE-9CF8-D7FC-51D9D08E1646}"/>
          </ac:picMkLst>
        </pc:picChg>
        <pc:picChg chg="del">
          <ac:chgData name="Alberto Granato" userId="bf10b4dbdf77296e" providerId="LiveId" clId="{647B83E4-BA78-45A5-B608-20A5ABE26940}" dt="2023-01-11T18:38:14.940" v="128" actId="478"/>
          <ac:picMkLst>
            <pc:docMk/>
            <pc:sldMk cId="4245118834" sldId="308"/>
            <ac:picMk id="5" creationId="{0523465E-A7DA-69B9-5F4F-95100CF4FAB9}"/>
          </ac:picMkLst>
        </pc:picChg>
        <pc:picChg chg="del">
          <ac:chgData name="Alberto Granato" userId="bf10b4dbdf77296e" providerId="LiveId" clId="{647B83E4-BA78-45A5-B608-20A5ABE26940}" dt="2023-01-11T18:38:24.482" v="132" actId="478"/>
          <ac:picMkLst>
            <pc:docMk/>
            <pc:sldMk cId="4245118834" sldId="308"/>
            <ac:picMk id="7" creationId="{6243EE37-6102-E708-8D34-4670D82A78DB}"/>
          </ac:picMkLst>
        </pc:picChg>
        <pc:picChg chg="del">
          <ac:chgData name="Alberto Granato" userId="bf10b4dbdf77296e" providerId="LiveId" clId="{647B83E4-BA78-45A5-B608-20A5ABE26940}" dt="2023-01-11T18:39:04.466" v="136" actId="478"/>
          <ac:picMkLst>
            <pc:docMk/>
            <pc:sldMk cId="4245118834" sldId="308"/>
            <ac:picMk id="8" creationId="{EF7233DF-7CA1-FA0F-B665-154DA594FA58}"/>
          </ac:picMkLst>
        </pc:picChg>
        <pc:picChg chg="del">
          <ac:chgData name="Alberto Granato" userId="bf10b4dbdf77296e" providerId="LiveId" clId="{647B83E4-BA78-45A5-B608-20A5ABE26940}" dt="2023-01-11T18:39:43.428" v="140" actId="478"/>
          <ac:picMkLst>
            <pc:docMk/>
            <pc:sldMk cId="4245118834" sldId="308"/>
            <ac:picMk id="9" creationId="{5EF46446-C880-A619-F1A0-841F5129526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2CF2B-E82F-4152-ADD2-ED47E5A676F4}" type="datetimeFigureOut">
              <a:rPr lang="pt-BR" smtClean="0"/>
              <a:t>11/01/2023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E9163-63CE-4B6F-8106-3CB82B73A7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66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FF0D-B331-4276-BF84-39B369306F99}" type="datetimeFigureOut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64A1-17BF-464F-B2FE-65DA37285BF0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172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64A1-17BF-464F-B2FE-65DA37285BF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70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E8571-58AC-4B02-A72C-B7E3E60A7BA5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2D5DC-E9E6-4460-9005-9561D7AE5062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616C38-4A2F-4C3B-B502-7E51C7F0342F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EB7CE7-B188-4FE4-8B6E-3889DBBDC355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32F7F-8399-49FC-B033-AD7A4B77F998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506B10-4878-49BC-96DE-C536CADA3095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0B6ED2-E191-4517-BA6B-37A4CEFA3A0D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DB650E8-F74D-4BD3-A6BC-1B4D756C4BE8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0B56C06F-C179-4D6D-A0AC-A9C8705BD208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72B881A2-478D-4079-BD8F-044C479AA962}" type="datetime1">
              <a:rPr lang="pt-BR" noProof="0" smtClean="0"/>
              <a:t>11/01/2023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m 3" descr="Imagem Ampliada de um pedaço de papel com um lápis sobre este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Tabela de Conhecimento da Localização do MPSC por Circunscrição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pt-BR" sz="2000" dirty="0"/>
              <a:t>Pesquisa de imagem</a:t>
            </a:r>
          </a:p>
          <a:p>
            <a:pPr algn="ctr" rtl="0">
              <a:lnSpc>
                <a:spcPct val="100000"/>
              </a:lnSpc>
            </a:pPr>
            <a:r>
              <a:rPr lang="pt-BR" sz="2000" dirty="0"/>
              <a:t>2022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41011F0-0440-84D1-C2E8-0271F990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11" y="185757"/>
            <a:ext cx="8862060" cy="605028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C811517-B853-9BA1-C48F-255E0D31A009}"/>
              </a:ext>
            </a:extLst>
          </p:cNvPr>
          <p:cNvSpPr txBox="1">
            <a:spLocks/>
          </p:cNvSpPr>
          <p:nvPr/>
        </p:nvSpPr>
        <p:spPr>
          <a:xfrm>
            <a:off x="163830" y="153253"/>
            <a:ext cx="2626996" cy="2989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Tabela de Conhecimento da Localização do MPSC por Circunscrição</a:t>
            </a:r>
          </a:p>
        </p:txBody>
      </p:sp>
    </p:spTree>
    <p:extLst>
      <p:ext uri="{BB962C8B-B14F-4D97-AF65-F5344CB8AC3E}">
        <p14:creationId xmlns:p14="http://schemas.microsoft.com/office/powerpoint/2010/main" val="415100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3551B22-4AC9-E161-55E1-30387CDD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1" y="234190"/>
            <a:ext cx="5094237" cy="2874299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D36220E-C1C9-735A-C12B-BC46DBDD6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774162"/>
              </p:ext>
            </p:extLst>
          </p:nvPr>
        </p:nvGraphicFramePr>
        <p:xfrm>
          <a:off x="6384005" y="160019"/>
          <a:ext cx="5059680" cy="300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D983EAE-6F61-81CC-F73D-3BF7AD3D0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439" y="234191"/>
            <a:ext cx="4777410" cy="28753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C631324-1A2D-35DC-1BB7-3AF7A73D4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439" y="3295650"/>
            <a:ext cx="4777410" cy="29481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C8C229-EE17-09D6-1CA4-D600751EF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51" y="3295650"/>
            <a:ext cx="5094237" cy="29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1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EF77ACA-4349-BBD1-0CE5-264A74839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3" y="146185"/>
            <a:ext cx="4832422" cy="29084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CBFBE35-AC7C-BECB-2074-6569BA6E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3" y="3317579"/>
            <a:ext cx="4832422" cy="29084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E6C7B18-20CE-4BE9-CFA4-CCECEB27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185"/>
            <a:ext cx="4832422" cy="29084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DBA4D32-3639-8B0B-0FDB-678454FCF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7579"/>
            <a:ext cx="4832422" cy="29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22EA365-F32C-22E4-AE8C-E47F71749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3" y="222816"/>
            <a:ext cx="4832422" cy="29084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7AAC52-FAF8-F669-A98C-79D594C13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3" y="3317579"/>
            <a:ext cx="4832422" cy="29084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22FC88E-0071-DEBD-580F-B09375A32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2816"/>
            <a:ext cx="4832422" cy="29084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32D7B67-6C13-FAAB-ADEF-FAAF3B991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7579"/>
            <a:ext cx="4832422" cy="29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B31361-5594-F43B-585D-77302F6E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3" y="222816"/>
            <a:ext cx="4832422" cy="29084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547191F-A896-3017-6214-93866BD8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3" y="3317579"/>
            <a:ext cx="4838856" cy="29084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8D8B21F-F87C-3990-BD6D-F2177504D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2816"/>
            <a:ext cx="4838856" cy="29084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16FEAB-43A6-6F7A-6FF4-3D37D6965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7579"/>
            <a:ext cx="4838856" cy="29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7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23465E-A7DA-69B9-5F4F-95100CF4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3" y="222816"/>
            <a:ext cx="4838856" cy="29084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243EE37-6102-E708-8D34-4670D82A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3" y="3317579"/>
            <a:ext cx="4838856" cy="29084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7233DF-7CA1-FA0F-B665-154DA594F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2816"/>
            <a:ext cx="4838856" cy="29084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F46446-C880-A619-F1A0-841F51295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7579"/>
            <a:ext cx="4838856" cy="29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17D8EDD-1056-50E5-EA5B-01864525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3" y="222816"/>
            <a:ext cx="4838856" cy="29084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65210D-D4FD-854E-FD6D-3A2646B55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3" y="3317579"/>
            <a:ext cx="4838856" cy="29084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58497C-EEBE-9CF8-D7FC-51D9D08E1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2816"/>
            <a:ext cx="4838856" cy="29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188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33_TF22712842.potx" id="{7F73A76B-BC45-4F88-8DCF-02A30FA03981}" vid="{5A04F2D8-F0B9-438E-990B-52973E9F316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{6E9462CE-512B-4CDB-99AF-C8F5BBA042B2}tf22712842_win32</Template>
  <TotalTime>146</TotalTime>
  <Words>23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Tabela de Conhecimento da Localização do MPSC por Circunscrição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Tabela de Conhecimento do MPSC por Circunscrição</dc:title>
  <dc:creator>Alberto Granato</dc:creator>
  <cp:lastModifiedBy>Alberto Granato</cp:lastModifiedBy>
  <cp:revision>1</cp:revision>
  <dcterms:created xsi:type="dcterms:W3CDTF">2023-01-11T16:15:22Z</dcterms:created>
  <dcterms:modified xsi:type="dcterms:W3CDTF">2023-01-11T18:42:14Z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