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4"/>
  </p:notesMasterIdLst>
  <p:handoutMasterIdLst>
    <p:handoutMasterId r:id="rId35"/>
  </p:handoutMasterIdLst>
  <p:sldIdLst>
    <p:sldId id="298" r:id="rId5"/>
    <p:sldId id="480" r:id="rId6"/>
    <p:sldId id="485" r:id="rId7"/>
    <p:sldId id="509" r:id="rId8"/>
    <p:sldId id="486" r:id="rId9"/>
    <p:sldId id="483" r:id="rId10"/>
    <p:sldId id="506" r:id="rId11"/>
    <p:sldId id="513" r:id="rId12"/>
    <p:sldId id="488" r:id="rId13"/>
    <p:sldId id="489" r:id="rId14"/>
    <p:sldId id="490" r:id="rId15"/>
    <p:sldId id="491" r:id="rId16"/>
    <p:sldId id="493" r:id="rId17"/>
    <p:sldId id="492" r:id="rId18"/>
    <p:sldId id="494" r:id="rId19"/>
    <p:sldId id="496" r:id="rId20"/>
    <p:sldId id="497" r:id="rId21"/>
    <p:sldId id="499" r:id="rId22"/>
    <p:sldId id="500" r:id="rId23"/>
    <p:sldId id="508" r:id="rId24"/>
    <p:sldId id="510" r:id="rId25"/>
    <p:sldId id="504" r:id="rId26"/>
    <p:sldId id="502" r:id="rId27"/>
    <p:sldId id="503" r:id="rId28"/>
    <p:sldId id="495" r:id="rId29"/>
    <p:sldId id="484" r:id="rId30"/>
    <p:sldId id="507" r:id="rId31"/>
    <p:sldId id="511" r:id="rId32"/>
    <p:sldId id="512" r:id="rId33"/>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35CC5A-7A2B-446E-9E17-BD5B0CE29676}" v="6" dt="2022-12-05T12:42:04.050"/>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78" d="100"/>
          <a:sy n="78" d="100"/>
        </p:scale>
        <p:origin x="3494" y="8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erto Granato" userId="bf10b4dbdf77296e" providerId="LiveId" clId="{1E35CC5A-7A2B-446E-9E17-BD5B0CE29676}"/>
    <pc:docChg chg="custSel addSld delSld modSld sldOrd">
      <pc:chgData name="Alberto Granato" userId="bf10b4dbdf77296e" providerId="LiveId" clId="{1E35CC5A-7A2B-446E-9E17-BD5B0CE29676}" dt="2022-12-05T12:42:10.204" v="18" actId="47"/>
      <pc:docMkLst>
        <pc:docMk/>
      </pc:docMkLst>
      <pc:sldChg chg="addSp delSp modSp del mod">
        <pc:chgData name="Alberto Granato" userId="bf10b4dbdf77296e" providerId="LiveId" clId="{1E35CC5A-7A2B-446E-9E17-BD5B0CE29676}" dt="2022-12-05T12:42:10.204" v="18" actId="47"/>
        <pc:sldMkLst>
          <pc:docMk/>
          <pc:sldMk cId="1309656457" sldId="487"/>
        </pc:sldMkLst>
        <pc:graphicFrameChg chg="add mod">
          <ac:chgData name="Alberto Granato" userId="bf10b4dbdf77296e" providerId="LiveId" clId="{1E35CC5A-7A2B-446E-9E17-BD5B0CE29676}" dt="2022-12-05T12:39:21.747" v="4"/>
          <ac:graphicFrameMkLst>
            <pc:docMk/>
            <pc:sldMk cId="1309656457" sldId="487"/>
            <ac:graphicFrameMk id="4" creationId="{10D429BA-B1CB-1234-8E7A-7C24AB6E074B}"/>
          </ac:graphicFrameMkLst>
        </pc:graphicFrameChg>
        <pc:picChg chg="add mod">
          <ac:chgData name="Alberto Granato" userId="bf10b4dbdf77296e" providerId="LiveId" clId="{1E35CC5A-7A2B-446E-9E17-BD5B0CE29676}" dt="2022-12-05T12:39:45.130" v="10" actId="14100"/>
          <ac:picMkLst>
            <pc:docMk/>
            <pc:sldMk cId="1309656457" sldId="487"/>
            <ac:picMk id="5" creationId="{83347687-E297-9544-1AEA-4045235FE806}"/>
          </ac:picMkLst>
        </pc:picChg>
        <pc:picChg chg="del">
          <ac:chgData name="Alberto Granato" userId="bf10b4dbdf77296e" providerId="LiveId" clId="{1E35CC5A-7A2B-446E-9E17-BD5B0CE29676}" dt="2022-12-05T12:39:17.930" v="2" actId="478"/>
          <ac:picMkLst>
            <pc:docMk/>
            <pc:sldMk cId="1309656457" sldId="487"/>
            <ac:picMk id="1026" creationId="{3E2B8472-617B-B313-6E85-B395155C67B0}"/>
          </ac:picMkLst>
        </pc:picChg>
      </pc:sldChg>
      <pc:sldChg chg="ord">
        <pc:chgData name="Alberto Granato" userId="bf10b4dbdf77296e" providerId="LiveId" clId="{1E35CC5A-7A2B-446E-9E17-BD5B0CE29676}" dt="2022-11-21T14:04:19.564" v="1"/>
        <pc:sldMkLst>
          <pc:docMk/>
          <pc:sldMk cId="2773066140" sldId="502"/>
        </pc:sldMkLst>
      </pc:sldChg>
      <pc:sldChg chg="addSp delSp modSp add mod">
        <pc:chgData name="Alberto Granato" userId="bf10b4dbdf77296e" providerId="LiveId" clId="{1E35CC5A-7A2B-446E-9E17-BD5B0CE29676}" dt="2022-12-05T12:42:07.455" v="17" actId="14100"/>
        <pc:sldMkLst>
          <pc:docMk/>
          <pc:sldMk cId="1991919000" sldId="513"/>
        </pc:sldMkLst>
        <pc:picChg chg="add del mod">
          <ac:chgData name="Alberto Granato" userId="bf10b4dbdf77296e" providerId="LiveId" clId="{1E35CC5A-7A2B-446E-9E17-BD5B0CE29676}" dt="2022-12-05T12:42:01.825" v="15" actId="478"/>
          <ac:picMkLst>
            <pc:docMk/>
            <pc:sldMk cId="1991919000" sldId="513"/>
            <ac:picMk id="4" creationId="{985A2596-ED82-9E69-D009-5039B1067BE8}"/>
          </ac:picMkLst>
        </pc:picChg>
        <pc:picChg chg="del">
          <ac:chgData name="Alberto Granato" userId="bf10b4dbdf77296e" providerId="LiveId" clId="{1E35CC5A-7A2B-446E-9E17-BD5B0CE29676}" dt="2022-12-05T12:39:50.889" v="12" actId="478"/>
          <ac:picMkLst>
            <pc:docMk/>
            <pc:sldMk cId="1991919000" sldId="513"/>
            <ac:picMk id="5" creationId="{83347687-E297-9544-1AEA-4045235FE806}"/>
          </ac:picMkLst>
        </pc:picChg>
        <pc:picChg chg="add mod">
          <ac:chgData name="Alberto Granato" userId="bf10b4dbdf77296e" providerId="LiveId" clId="{1E35CC5A-7A2B-446E-9E17-BD5B0CE29676}" dt="2022-12-05T12:42:07.455" v="17" actId="14100"/>
          <ac:picMkLst>
            <pc:docMk/>
            <pc:sldMk cId="1991919000" sldId="513"/>
            <ac:picMk id="6" creationId="{69B40834-262D-8D43-7BA1-1B5ACC0662E9}"/>
          </ac:picMkLst>
        </pc:picChg>
      </pc:sldChg>
    </pc:docChg>
  </pc:docChgLst>
  <pc:docChgLst>
    <pc:chgData name="Alberto Granato" userId="bf10b4dbdf77296e" providerId="LiveId" clId="{AB89DA6E-C128-4E9C-BD8D-8BD7E291846F}"/>
    <pc:docChg chg="undo custSel addSld delSld modSld sldOrd">
      <pc:chgData name="Alberto Granato" userId="bf10b4dbdf77296e" providerId="LiveId" clId="{AB89DA6E-C128-4E9C-BD8D-8BD7E291846F}" dt="2022-08-18T16:48:34.941" v="14139" actId="27636"/>
      <pc:docMkLst>
        <pc:docMk/>
      </pc:docMkLst>
      <pc:sldChg chg="modSp add del mod">
        <pc:chgData name="Alberto Granato" userId="bf10b4dbdf77296e" providerId="LiveId" clId="{AB89DA6E-C128-4E9C-BD8D-8BD7E291846F}" dt="2022-08-16T17:41:44.012" v="5709" actId="2696"/>
        <pc:sldMkLst>
          <pc:docMk/>
          <pc:sldMk cId="193143965" sldId="298"/>
        </pc:sldMkLst>
        <pc:spChg chg="mod">
          <ac:chgData name="Alberto Granato" userId="bf10b4dbdf77296e" providerId="LiveId" clId="{AB89DA6E-C128-4E9C-BD8D-8BD7E291846F}" dt="2022-08-16T16:24:53.833" v="321" actId="120"/>
          <ac:spMkLst>
            <pc:docMk/>
            <pc:sldMk cId="193143965" sldId="298"/>
            <ac:spMk id="2" creationId="{9AB2EA78-AEB3-469B-9025-3B17201A457B}"/>
          </ac:spMkLst>
        </pc:spChg>
      </pc:sldChg>
      <pc:sldChg chg="del">
        <pc:chgData name="Alberto Granato" userId="bf10b4dbdf77296e" providerId="LiveId" clId="{AB89DA6E-C128-4E9C-BD8D-8BD7E291846F}" dt="2022-08-16T16:17:40.968" v="81" actId="47"/>
        <pc:sldMkLst>
          <pc:docMk/>
          <pc:sldMk cId="610662488" sldId="314"/>
        </pc:sldMkLst>
      </pc:sldChg>
      <pc:sldChg chg="del">
        <pc:chgData name="Alberto Granato" userId="bf10b4dbdf77296e" providerId="LiveId" clId="{AB89DA6E-C128-4E9C-BD8D-8BD7E291846F}" dt="2022-08-16T16:17:32.186" v="6" actId="47"/>
        <pc:sldMkLst>
          <pc:docMk/>
          <pc:sldMk cId="1676337572" sldId="315"/>
        </pc:sldMkLst>
      </pc:sldChg>
      <pc:sldChg chg="del ord">
        <pc:chgData name="Alberto Granato" userId="bf10b4dbdf77296e" providerId="LiveId" clId="{AB89DA6E-C128-4E9C-BD8D-8BD7E291846F}" dt="2022-08-16T16:23:36.948" v="283" actId="47"/>
        <pc:sldMkLst>
          <pc:docMk/>
          <pc:sldMk cId="1509939759" sldId="316"/>
        </pc:sldMkLst>
      </pc:sldChg>
      <pc:sldChg chg="del">
        <pc:chgData name="Alberto Granato" userId="bf10b4dbdf77296e" providerId="LiveId" clId="{AB89DA6E-C128-4E9C-BD8D-8BD7E291846F}" dt="2022-08-16T16:17:39.239" v="27" actId="47"/>
        <pc:sldMkLst>
          <pc:docMk/>
          <pc:sldMk cId="4290190883" sldId="329"/>
        </pc:sldMkLst>
      </pc:sldChg>
      <pc:sldChg chg="del">
        <pc:chgData name="Alberto Granato" userId="bf10b4dbdf77296e" providerId="LiveId" clId="{AB89DA6E-C128-4E9C-BD8D-8BD7E291846F}" dt="2022-08-16T16:17:40.463" v="66" actId="47"/>
        <pc:sldMkLst>
          <pc:docMk/>
          <pc:sldMk cId="241858530" sldId="360"/>
        </pc:sldMkLst>
      </pc:sldChg>
      <pc:sldChg chg="del">
        <pc:chgData name="Alberto Granato" userId="bf10b4dbdf77296e" providerId="LiveId" clId="{AB89DA6E-C128-4E9C-BD8D-8BD7E291846F}" dt="2022-08-16T16:17:36.467" v="7" actId="47"/>
        <pc:sldMkLst>
          <pc:docMk/>
          <pc:sldMk cId="1436217316" sldId="368"/>
        </pc:sldMkLst>
      </pc:sldChg>
      <pc:sldChg chg="del">
        <pc:chgData name="Alberto Granato" userId="bf10b4dbdf77296e" providerId="LiveId" clId="{AB89DA6E-C128-4E9C-BD8D-8BD7E291846F}" dt="2022-08-16T16:17:41.020" v="82" actId="47"/>
        <pc:sldMkLst>
          <pc:docMk/>
          <pc:sldMk cId="2250505369" sldId="375"/>
        </pc:sldMkLst>
      </pc:sldChg>
      <pc:sldChg chg="del">
        <pc:chgData name="Alberto Granato" userId="bf10b4dbdf77296e" providerId="LiveId" clId="{AB89DA6E-C128-4E9C-BD8D-8BD7E291846F}" dt="2022-08-16T16:17:41.072" v="83" actId="47"/>
        <pc:sldMkLst>
          <pc:docMk/>
          <pc:sldMk cId="1815402709" sldId="388"/>
        </pc:sldMkLst>
      </pc:sldChg>
      <pc:sldChg chg="del">
        <pc:chgData name="Alberto Granato" userId="bf10b4dbdf77296e" providerId="LiveId" clId="{AB89DA6E-C128-4E9C-BD8D-8BD7E291846F}" dt="2022-08-16T16:17:41.123" v="84" actId="47"/>
        <pc:sldMkLst>
          <pc:docMk/>
          <pc:sldMk cId="4088934129" sldId="389"/>
        </pc:sldMkLst>
      </pc:sldChg>
      <pc:sldChg chg="del">
        <pc:chgData name="Alberto Granato" userId="bf10b4dbdf77296e" providerId="LiveId" clId="{AB89DA6E-C128-4E9C-BD8D-8BD7E291846F}" dt="2022-08-16T16:17:41.173" v="85" actId="47"/>
        <pc:sldMkLst>
          <pc:docMk/>
          <pc:sldMk cId="455159448" sldId="390"/>
        </pc:sldMkLst>
      </pc:sldChg>
      <pc:sldChg chg="del">
        <pc:chgData name="Alberto Granato" userId="bf10b4dbdf77296e" providerId="LiveId" clId="{AB89DA6E-C128-4E9C-BD8D-8BD7E291846F}" dt="2022-08-16T16:17:41.217" v="86" actId="47"/>
        <pc:sldMkLst>
          <pc:docMk/>
          <pc:sldMk cId="4056136163" sldId="391"/>
        </pc:sldMkLst>
      </pc:sldChg>
      <pc:sldChg chg="del">
        <pc:chgData name="Alberto Granato" userId="bf10b4dbdf77296e" providerId="LiveId" clId="{AB89DA6E-C128-4E9C-BD8D-8BD7E291846F}" dt="2022-08-16T16:17:41.263" v="87" actId="47"/>
        <pc:sldMkLst>
          <pc:docMk/>
          <pc:sldMk cId="1544362572" sldId="392"/>
        </pc:sldMkLst>
      </pc:sldChg>
      <pc:sldChg chg="del">
        <pc:chgData name="Alberto Granato" userId="bf10b4dbdf77296e" providerId="LiveId" clId="{AB89DA6E-C128-4E9C-BD8D-8BD7E291846F}" dt="2022-08-16T16:17:41.305" v="88" actId="47"/>
        <pc:sldMkLst>
          <pc:docMk/>
          <pc:sldMk cId="332201269" sldId="393"/>
        </pc:sldMkLst>
      </pc:sldChg>
      <pc:sldChg chg="del">
        <pc:chgData name="Alberto Granato" userId="bf10b4dbdf77296e" providerId="LiveId" clId="{AB89DA6E-C128-4E9C-BD8D-8BD7E291846F}" dt="2022-08-16T16:17:41.360" v="89" actId="47"/>
        <pc:sldMkLst>
          <pc:docMk/>
          <pc:sldMk cId="2393952414" sldId="394"/>
        </pc:sldMkLst>
      </pc:sldChg>
      <pc:sldChg chg="del">
        <pc:chgData name="Alberto Granato" userId="bf10b4dbdf77296e" providerId="LiveId" clId="{AB89DA6E-C128-4E9C-BD8D-8BD7E291846F}" dt="2022-08-16T16:17:41.396" v="90" actId="47"/>
        <pc:sldMkLst>
          <pc:docMk/>
          <pc:sldMk cId="2962670022" sldId="395"/>
        </pc:sldMkLst>
      </pc:sldChg>
      <pc:sldChg chg="del">
        <pc:chgData name="Alberto Granato" userId="bf10b4dbdf77296e" providerId="LiveId" clId="{AB89DA6E-C128-4E9C-BD8D-8BD7E291846F}" dt="2022-08-16T16:17:41.429" v="91" actId="47"/>
        <pc:sldMkLst>
          <pc:docMk/>
          <pc:sldMk cId="2123050788" sldId="396"/>
        </pc:sldMkLst>
      </pc:sldChg>
      <pc:sldChg chg="del">
        <pc:chgData name="Alberto Granato" userId="bf10b4dbdf77296e" providerId="LiveId" clId="{AB89DA6E-C128-4E9C-BD8D-8BD7E291846F}" dt="2022-08-16T16:23:38.115" v="284" actId="47"/>
        <pc:sldMkLst>
          <pc:docMk/>
          <pc:sldMk cId="2915318772" sldId="397"/>
        </pc:sldMkLst>
      </pc:sldChg>
      <pc:sldChg chg="del ord">
        <pc:chgData name="Alberto Granato" userId="bf10b4dbdf77296e" providerId="LiveId" clId="{AB89DA6E-C128-4E9C-BD8D-8BD7E291846F}" dt="2022-08-16T16:17:20.907" v="2" actId="47"/>
        <pc:sldMkLst>
          <pc:docMk/>
          <pc:sldMk cId="588234341" sldId="398"/>
        </pc:sldMkLst>
      </pc:sldChg>
      <pc:sldChg chg="del">
        <pc:chgData name="Alberto Granato" userId="bf10b4dbdf77296e" providerId="LiveId" clId="{AB89DA6E-C128-4E9C-BD8D-8BD7E291846F}" dt="2022-08-16T16:17:41.443" v="92" actId="47"/>
        <pc:sldMkLst>
          <pc:docMk/>
          <pc:sldMk cId="3545948402" sldId="399"/>
        </pc:sldMkLst>
      </pc:sldChg>
      <pc:sldChg chg="del ord">
        <pc:chgData name="Alberto Granato" userId="bf10b4dbdf77296e" providerId="LiveId" clId="{AB89DA6E-C128-4E9C-BD8D-8BD7E291846F}" dt="2022-08-16T16:17:27.789" v="5" actId="47"/>
        <pc:sldMkLst>
          <pc:docMk/>
          <pc:sldMk cId="1737629007" sldId="400"/>
        </pc:sldMkLst>
      </pc:sldChg>
      <pc:sldChg chg="del">
        <pc:chgData name="Alberto Granato" userId="bf10b4dbdf77296e" providerId="LiveId" clId="{AB89DA6E-C128-4E9C-BD8D-8BD7E291846F}" dt="2022-08-16T16:17:40.376" v="63" actId="47"/>
        <pc:sldMkLst>
          <pc:docMk/>
          <pc:sldMk cId="3208889465" sldId="401"/>
        </pc:sldMkLst>
      </pc:sldChg>
      <pc:sldChg chg="del">
        <pc:chgData name="Alberto Granato" userId="bf10b4dbdf77296e" providerId="LiveId" clId="{AB89DA6E-C128-4E9C-BD8D-8BD7E291846F}" dt="2022-08-16T16:17:40.394" v="64" actId="47"/>
        <pc:sldMkLst>
          <pc:docMk/>
          <pc:sldMk cId="2891308255" sldId="402"/>
        </pc:sldMkLst>
      </pc:sldChg>
      <pc:sldChg chg="del">
        <pc:chgData name="Alberto Granato" userId="bf10b4dbdf77296e" providerId="LiveId" clId="{AB89DA6E-C128-4E9C-BD8D-8BD7E291846F}" dt="2022-08-16T16:17:40.424" v="65" actId="47"/>
        <pc:sldMkLst>
          <pc:docMk/>
          <pc:sldMk cId="1104616490" sldId="403"/>
        </pc:sldMkLst>
      </pc:sldChg>
      <pc:sldChg chg="del">
        <pc:chgData name="Alberto Granato" userId="bf10b4dbdf77296e" providerId="LiveId" clId="{AB89DA6E-C128-4E9C-BD8D-8BD7E291846F}" dt="2022-08-16T16:17:39.337" v="30" actId="47"/>
        <pc:sldMkLst>
          <pc:docMk/>
          <pc:sldMk cId="1005169436" sldId="408"/>
        </pc:sldMkLst>
      </pc:sldChg>
      <pc:sldChg chg="del">
        <pc:chgData name="Alberto Granato" userId="bf10b4dbdf77296e" providerId="LiveId" clId="{AB89DA6E-C128-4E9C-BD8D-8BD7E291846F}" dt="2022-08-16T16:17:39.375" v="31" actId="47"/>
        <pc:sldMkLst>
          <pc:docMk/>
          <pc:sldMk cId="3584443359" sldId="409"/>
        </pc:sldMkLst>
      </pc:sldChg>
      <pc:sldChg chg="del">
        <pc:chgData name="Alberto Granato" userId="bf10b4dbdf77296e" providerId="LiveId" clId="{AB89DA6E-C128-4E9C-BD8D-8BD7E291846F}" dt="2022-08-16T16:17:39.400" v="32" actId="47"/>
        <pc:sldMkLst>
          <pc:docMk/>
          <pc:sldMk cId="3903343980" sldId="410"/>
        </pc:sldMkLst>
      </pc:sldChg>
      <pc:sldChg chg="del">
        <pc:chgData name="Alberto Granato" userId="bf10b4dbdf77296e" providerId="LiveId" clId="{AB89DA6E-C128-4E9C-BD8D-8BD7E291846F}" dt="2022-08-16T16:17:45.778" v="94" actId="47"/>
        <pc:sldMkLst>
          <pc:docMk/>
          <pc:sldMk cId="2028112879" sldId="411"/>
        </pc:sldMkLst>
      </pc:sldChg>
      <pc:sldChg chg="del">
        <pc:chgData name="Alberto Granato" userId="bf10b4dbdf77296e" providerId="LiveId" clId="{AB89DA6E-C128-4E9C-BD8D-8BD7E291846F}" dt="2022-08-16T16:17:41.464" v="93" actId="47"/>
        <pc:sldMkLst>
          <pc:docMk/>
          <pc:sldMk cId="3741661000" sldId="412"/>
        </pc:sldMkLst>
      </pc:sldChg>
      <pc:sldChg chg="del">
        <pc:chgData name="Alberto Granato" userId="bf10b4dbdf77296e" providerId="LiveId" clId="{AB89DA6E-C128-4E9C-BD8D-8BD7E291846F}" dt="2022-08-16T16:17:37.180" v="12" actId="47"/>
        <pc:sldMkLst>
          <pc:docMk/>
          <pc:sldMk cId="2911074241" sldId="414"/>
        </pc:sldMkLst>
      </pc:sldChg>
      <pc:sldChg chg="del">
        <pc:chgData name="Alberto Granato" userId="bf10b4dbdf77296e" providerId="LiveId" clId="{AB89DA6E-C128-4E9C-BD8D-8BD7E291846F}" dt="2022-08-16T16:17:37.351" v="13" actId="47"/>
        <pc:sldMkLst>
          <pc:docMk/>
          <pc:sldMk cId="3614694209" sldId="415"/>
        </pc:sldMkLst>
      </pc:sldChg>
      <pc:sldChg chg="del">
        <pc:chgData name="Alberto Granato" userId="bf10b4dbdf77296e" providerId="LiveId" clId="{AB89DA6E-C128-4E9C-BD8D-8BD7E291846F}" dt="2022-08-16T16:17:37.486" v="14" actId="47"/>
        <pc:sldMkLst>
          <pc:docMk/>
          <pc:sldMk cId="1351253229" sldId="416"/>
        </pc:sldMkLst>
      </pc:sldChg>
      <pc:sldChg chg="del">
        <pc:chgData name="Alberto Granato" userId="bf10b4dbdf77296e" providerId="LiveId" clId="{AB89DA6E-C128-4E9C-BD8D-8BD7E291846F}" dt="2022-08-16T16:17:37.636" v="15" actId="47"/>
        <pc:sldMkLst>
          <pc:docMk/>
          <pc:sldMk cId="1130652701" sldId="417"/>
        </pc:sldMkLst>
      </pc:sldChg>
      <pc:sldChg chg="del">
        <pc:chgData name="Alberto Granato" userId="bf10b4dbdf77296e" providerId="LiveId" clId="{AB89DA6E-C128-4E9C-BD8D-8BD7E291846F}" dt="2022-08-16T16:17:37.772" v="16" actId="47"/>
        <pc:sldMkLst>
          <pc:docMk/>
          <pc:sldMk cId="442192858" sldId="418"/>
        </pc:sldMkLst>
      </pc:sldChg>
      <pc:sldChg chg="del">
        <pc:chgData name="Alberto Granato" userId="bf10b4dbdf77296e" providerId="LiveId" clId="{AB89DA6E-C128-4E9C-BD8D-8BD7E291846F}" dt="2022-08-16T16:17:37.933" v="17" actId="47"/>
        <pc:sldMkLst>
          <pc:docMk/>
          <pc:sldMk cId="1517577016" sldId="419"/>
        </pc:sldMkLst>
      </pc:sldChg>
      <pc:sldChg chg="del">
        <pc:chgData name="Alberto Granato" userId="bf10b4dbdf77296e" providerId="LiveId" clId="{AB89DA6E-C128-4E9C-BD8D-8BD7E291846F}" dt="2022-08-16T16:17:38.079" v="18" actId="47"/>
        <pc:sldMkLst>
          <pc:docMk/>
          <pc:sldMk cId="559088794" sldId="420"/>
        </pc:sldMkLst>
      </pc:sldChg>
      <pc:sldChg chg="del">
        <pc:chgData name="Alberto Granato" userId="bf10b4dbdf77296e" providerId="LiveId" clId="{AB89DA6E-C128-4E9C-BD8D-8BD7E291846F}" dt="2022-08-16T16:17:38.239" v="19" actId="47"/>
        <pc:sldMkLst>
          <pc:docMk/>
          <pc:sldMk cId="3429293585" sldId="421"/>
        </pc:sldMkLst>
      </pc:sldChg>
      <pc:sldChg chg="del">
        <pc:chgData name="Alberto Granato" userId="bf10b4dbdf77296e" providerId="LiveId" clId="{AB89DA6E-C128-4E9C-BD8D-8BD7E291846F}" dt="2022-08-16T16:17:38.383" v="20" actId="47"/>
        <pc:sldMkLst>
          <pc:docMk/>
          <pc:sldMk cId="609305875" sldId="422"/>
        </pc:sldMkLst>
      </pc:sldChg>
      <pc:sldChg chg="del">
        <pc:chgData name="Alberto Granato" userId="bf10b4dbdf77296e" providerId="LiveId" clId="{AB89DA6E-C128-4E9C-BD8D-8BD7E291846F}" dt="2022-08-16T16:17:38.541" v="21" actId="47"/>
        <pc:sldMkLst>
          <pc:docMk/>
          <pc:sldMk cId="676693161" sldId="423"/>
        </pc:sldMkLst>
      </pc:sldChg>
      <pc:sldChg chg="del">
        <pc:chgData name="Alberto Granato" userId="bf10b4dbdf77296e" providerId="LiveId" clId="{AB89DA6E-C128-4E9C-BD8D-8BD7E291846F}" dt="2022-08-16T16:17:39.052" v="22" actId="47"/>
        <pc:sldMkLst>
          <pc:docMk/>
          <pc:sldMk cId="4053825704" sldId="424"/>
        </pc:sldMkLst>
      </pc:sldChg>
      <pc:sldChg chg="del">
        <pc:chgData name="Alberto Granato" userId="bf10b4dbdf77296e" providerId="LiveId" clId="{AB89DA6E-C128-4E9C-BD8D-8BD7E291846F}" dt="2022-08-16T16:17:36.897" v="10" actId="47"/>
        <pc:sldMkLst>
          <pc:docMk/>
          <pc:sldMk cId="420195478" sldId="425"/>
        </pc:sldMkLst>
      </pc:sldChg>
      <pc:sldChg chg="del">
        <pc:chgData name="Alberto Granato" userId="bf10b4dbdf77296e" providerId="LiveId" clId="{AB89DA6E-C128-4E9C-BD8D-8BD7E291846F}" dt="2022-08-16T16:17:37.036" v="11" actId="47"/>
        <pc:sldMkLst>
          <pc:docMk/>
          <pc:sldMk cId="3623837474" sldId="426"/>
        </pc:sldMkLst>
      </pc:sldChg>
      <pc:sldChg chg="del">
        <pc:chgData name="Alberto Granato" userId="bf10b4dbdf77296e" providerId="LiveId" clId="{AB89DA6E-C128-4E9C-BD8D-8BD7E291846F}" dt="2022-08-16T16:17:36.604" v="8" actId="47"/>
        <pc:sldMkLst>
          <pc:docMk/>
          <pc:sldMk cId="1409638845" sldId="427"/>
        </pc:sldMkLst>
      </pc:sldChg>
      <pc:sldChg chg="del">
        <pc:chgData name="Alberto Granato" userId="bf10b4dbdf77296e" providerId="LiveId" clId="{AB89DA6E-C128-4E9C-BD8D-8BD7E291846F}" dt="2022-08-16T16:17:36.759" v="9" actId="47"/>
        <pc:sldMkLst>
          <pc:docMk/>
          <pc:sldMk cId="685181928" sldId="428"/>
        </pc:sldMkLst>
      </pc:sldChg>
      <pc:sldChg chg="del">
        <pc:chgData name="Alberto Granato" userId="bf10b4dbdf77296e" providerId="LiveId" clId="{AB89DA6E-C128-4E9C-BD8D-8BD7E291846F}" dt="2022-08-16T16:17:39.092" v="23" actId="47"/>
        <pc:sldMkLst>
          <pc:docMk/>
          <pc:sldMk cId="3492733609" sldId="429"/>
        </pc:sldMkLst>
      </pc:sldChg>
      <pc:sldChg chg="del">
        <pc:chgData name="Alberto Granato" userId="bf10b4dbdf77296e" providerId="LiveId" clId="{AB89DA6E-C128-4E9C-BD8D-8BD7E291846F}" dt="2022-08-16T16:17:39.132" v="24" actId="47"/>
        <pc:sldMkLst>
          <pc:docMk/>
          <pc:sldMk cId="3023859769" sldId="430"/>
        </pc:sldMkLst>
      </pc:sldChg>
      <pc:sldChg chg="del">
        <pc:chgData name="Alberto Granato" userId="bf10b4dbdf77296e" providerId="LiveId" clId="{AB89DA6E-C128-4E9C-BD8D-8BD7E291846F}" dt="2022-08-16T16:17:39.168" v="25" actId="47"/>
        <pc:sldMkLst>
          <pc:docMk/>
          <pc:sldMk cId="2759857177" sldId="431"/>
        </pc:sldMkLst>
      </pc:sldChg>
      <pc:sldChg chg="del">
        <pc:chgData name="Alberto Granato" userId="bf10b4dbdf77296e" providerId="LiveId" clId="{AB89DA6E-C128-4E9C-BD8D-8BD7E291846F}" dt="2022-08-16T16:17:39.190" v="26" actId="47"/>
        <pc:sldMkLst>
          <pc:docMk/>
          <pc:sldMk cId="3477954104" sldId="432"/>
        </pc:sldMkLst>
      </pc:sldChg>
      <pc:sldChg chg="del">
        <pc:chgData name="Alberto Granato" userId="bf10b4dbdf77296e" providerId="LiveId" clId="{AB89DA6E-C128-4E9C-BD8D-8BD7E291846F}" dt="2022-08-16T16:17:39.271" v="28" actId="47"/>
        <pc:sldMkLst>
          <pc:docMk/>
          <pc:sldMk cId="2958823235" sldId="433"/>
        </pc:sldMkLst>
      </pc:sldChg>
      <pc:sldChg chg="del">
        <pc:chgData name="Alberto Granato" userId="bf10b4dbdf77296e" providerId="LiveId" clId="{AB89DA6E-C128-4E9C-BD8D-8BD7E291846F}" dt="2022-08-16T16:17:39.302" v="29" actId="47"/>
        <pc:sldMkLst>
          <pc:docMk/>
          <pc:sldMk cId="569235629" sldId="434"/>
        </pc:sldMkLst>
      </pc:sldChg>
      <pc:sldChg chg="del">
        <pc:chgData name="Alberto Granato" userId="bf10b4dbdf77296e" providerId="LiveId" clId="{AB89DA6E-C128-4E9C-BD8D-8BD7E291846F}" dt="2022-08-16T16:17:39.432" v="33" actId="47"/>
        <pc:sldMkLst>
          <pc:docMk/>
          <pc:sldMk cId="1212990144" sldId="435"/>
        </pc:sldMkLst>
      </pc:sldChg>
      <pc:sldChg chg="del">
        <pc:chgData name="Alberto Granato" userId="bf10b4dbdf77296e" providerId="LiveId" clId="{AB89DA6E-C128-4E9C-BD8D-8BD7E291846F}" dt="2022-08-16T16:17:39.463" v="34" actId="47"/>
        <pc:sldMkLst>
          <pc:docMk/>
          <pc:sldMk cId="44513182" sldId="436"/>
        </pc:sldMkLst>
      </pc:sldChg>
      <pc:sldChg chg="del">
        <pc:chgData name="Alberto Granato" userId="bf10b4dbdf77296e" providerId="LiveId" clId="{AB89DA6E-C128-4E9C-BD8D-8BD7E291846F}" dt="2022-08-16T16:17:39.497" v="35" actId="47"/>
        <pc:sldMkLst>
          <pc:docMk/>
          <pc:sldMk cId="263469459" sldId="437"/>
        </pc:sldMkLst>
      </pc:sldChg>
      <pc:sldChg chg="del">
        <pc:chgData name="Alberto Granato" userId="bf10b4dbdf77296e" providerId="LiveId" clId="{AB89DA6E-C128-4E9C-BD8D-8BD7E291846F}" dt="2022-08-16T16:17:39.534" v="36" actId="47"/>
        <pc:sldMkLst>
          <pc:docMk/>
          <pc:sldMk cId="48839638" sldId="438"/>
        </pc:sldMkLst>
      </pc:sldChg>
      <pc:sldChg chg="del">
        <pc:chgData name="Alberto Granato" userId="bf10b4dbdf77296e" providerId="LiveId" clId="{AB89DA6E-C128-4E9C-BD8D-8BD7E291846F}" dt="2022-08-16T16:17:39.570" v="37" actId="47"/>
        <pc:sldMkLst>
          <pc:docMk/>
          <pc:sldMk cId="815945978" sldId="439"/>
        </pc:sldMkLst>
      </pc:sldChg>
      <pc:sldChg chg="del">
        <pc:chgData name="Alberto Granato" userId="bf10b4dbdf77296e" providerId="LiveId" clId="{AB89DA6E-C128-4E9C-BD8D-8BD7E291846F}" dt="2022-08-16T16:17:39.600" v="38" actId="47"/>
        <pc:sldMkLst>
          <pc:docMk/>
          <pc:sldMk cId="3746854632" sldId="440"/>
        </pc:sldMkLst>
      </pc:sldChg>
      <pc:sldChg chg="del">
        <pc:chgData name="Alberto Granato" userId="bf10b4dbdf77296e" providerId="LiveId" clId="{AB89DA6E-C128-4E9C-BD8D-8BD7E291846F}" dt="2022-08-16T16:17:39.628" v="39" actId="47"/>
        <pc:sldMkLst>
          <pc:docMk/>
          <pc:sldMk cId="804388002" sldId="441"/>
        </pc:sldMkLst>
      </pc:sldChg>
      <pc:sldChg chg="del">
        <pc:chgData name="Alberto Granato" userId="bf10b4dbdf77296e" providerId="LiveId" clId="{AB89DA6E-C128-4E9C-BD8D-8BD7E291846F}" dt="2022-08-16T16:17:39.652" v="40" actId="47"/>
        <pc:sldMkLst>
          <pc:docMk/>
          <pc:sldMk cId="2805394162" sldId="442"/>
        </pc:sldMkLst>
      </pc:sldChg>
      <pc:sldChg chg="del">
        <pc:chgData name="Alberto Granato" userId="bf10b4dbdf77296e" providerId="LiveId" clId="{AB89DA6E-C128-4E9C-BD8D-8BD7E291846F}" dt="2022-08-16T16:17:39.679" v="41" actId="47"/>
        <pc:sldMkLst>
          <pc:docMk/>
          <pc:sldMk cId="3687464946" sldId="443"/>
        </pc:sldMkLst>
      </pc:sldChg>
      <pc:sldChg chg="del">
        <pc:chgData name="Alberto Granato" userId="bf10b4dbdf77296e" providerId="LiveId" clId="{AB89DA6E-C128-4E9C-BD8D-8BD7E291846F}" dt="2022-08-16T16:17:39.727" v="42" actId="47"/>
        <pc:sldMkLst>
          <pc:docMk/>
          <pc:sldMk cId="1547643786" sldId="444"/>
        </pc:sldMkLst>
      </pc:sldChg>
      <pc:sldChg chg="del">
        <pc:chgData name="Alberto Granato" userId="bf10b4dbdf77296e" providerId="LiveId" clId="{AB89DA6E-C128-4E9C-BD8D-8BD7E291846F}" dt="2022-08-16T16:17:39.757" v="43" actId="47"/>
        <pc:sldMkLst>
          <pc:docMk/>
          <pc:sldMk cId="3575696748" sldId="445"/>
        </pc:sldMkLst>
      </pc:sldChg>
      <pc:sldChg chg="del">
        <pc:chgData name="Alberto Granato" userId="bf10b4dbdf77296e" providerId="LiveId" clId="{AB89DA6E-C128-4E9C-BD8D-8BD7E291846F}" dt="2022-08-16T16:17:39.790" v="44" actId="47"/>
        <pc:sldMkLst>
          <pc:docMk/>
          <pc:sldMk cId="1486068802" sldId="446"/>
        </pc:sldMkLst>
      </pc:sldChg>
      <pc:sldChg chg="del">
        <pc:chgData name="Alberto Granato" userId="bf10b4dbdf77296e" providerId="LiveId" clId="{AB89DA6E-C128-4E9C-BD8D-8BD7E291846F}" dt="2022-08-16T16:17:39.832" v="45" actId="47"/>
        <pc:sldMkLst>
          <pc:docMk/>
          <pc:sldMk cId="948689985" sldId="447"/>
        </pc:sldMkLst>
      </pc:sldChg>
      <pc:sldChg chg="del">
        <pc:chgData name="Alberto Granato" userId="bf10b4dbdf77296e" providerId="LiveId" clId="{AB89DA6E-C128-4E9C-BD8D-8BD7E291846F}" dt="2022-08-16T16:17:39.872" v="46" actId="47"/>
        <pc:sldMkLst>
          <pc:docMk/>
          <pc:sldMk cId="4112623110" sldId="448"/>
        </pc:sldMkLst>
      </pc:sldChg>
      <pc:sldChg chg="del">
        <pc:chgData name="Alberto Granato" userId="bf10b4dbdf77296e" providerId="LiveId" clId="{AB89DA6E-C128-4E9C-BD8D-8BD7E291846F}" dt="2022-08-16T16:17:39.906" v="47" actId="47"/>
        <pc:sldMkLst>
          <pc:docMk/>
          <pc:sldMk cId="1484824554" sldId="449"/>
        </pc:sldMkLst>
      </pc:sldChg>
      <pc:sldChg chg="del">
        <pc:chgData name="Alberto Granato" userId="bf10b4dbdf77296e" providerId="LiveId" clId="{AB89DA6E-C128-4E9C-BD8D-8BD7E291846F}" dt="2022-08-16T16:17:39.935" v="48" actId="47"/>
        <pc:sldMkLst>
          <pc:docMk/>
          <pc:sldMk cId="1355260660" sldId="450"/>
        </pc:sldMkLst>
      </pc:sldChg>
      <pc:sldChg chg="del">
        <pc:chgData name="Alberto Granato" userId="bf10b4dbdf77296e" providerId="LiveId" clId="{AB89DA6E-C128-4E9C-BD8D-8BD7E291846F}" dt="2022-08-16T16:17:39.964" v="49" actId="47"/>
        <pc:sldMkLst>
          <pc:docMk/>
          <pc:sldMk cId="742890518" sldId="451"/>
        </pc:sldMkLst>
      </pc:sldChg>
      <pc:sldChg chg="del">
        <pc:chgData name="Alberto Granato" userId="bf10b4dbdf77296e" providerId="LiveId" clId="{AB89DA6E-C128-4E9C-BD8D-8BD7E291846F}" dt="2022-08-16T16:17:39.985" v="50" actId="47"/>
        <pc:sldMkLst>
          <pc:docMk/>
          <pc:sldMk cId="903488523" sldId="452"/>
        </pc:sldMkLst>
      </pc:sldChg>
      <pc:sldChg chg="del">
        <pc:chgData name="Alberto Granato" userId="bf10b4dbdf77296e" providerId="LiveId" clId="{AB89DA6E-C128-4E9C-BD8D-8BD7E291846F}" dt="2022-08-16T16:17:40.002" v="51" actId="47"/>
        <pc:sldMkLst>
          <pc:docMk/>
          <pc:sldMk cId="2806500554" sldId="453"/>
        </pc:sldMkLst>
      </pc:sldChg>
      <pc:sldChg chg="del">
        <pc:chgData name="Alberto Granato" userId="bf10b4dbdf77296e" providerId="LiveId" clId="{AB89DA6E-C128-4E9C-BD8D-8BD7E291846F}" dt="2022-08-16T16:17:40.038" v="52" actId="47"/>
        <pc:sldMkLst>
          <pc:docMk/>
          <pc:sldMk cId="2372667677" sldId="454"/>
        </pc:sldMkLst>
      </pc:sldChg>
      <pc:sldChg chg="del">
        <pc:chgData name="Alberto Granato" userId="bf10b4dbdf77296e" providerId="LiveId" clId="{AB89DA6E-C128-4E9C-BD8D-8BD7E291846F}" dt="2022-08-16T16:17:40.100" v="54" actId="47"/>
        <pc:sldMkLst>
          <pc:docMk/>
          <pc:sldMk cId="1437415834" sldId="455"/>
        </pc:sldMkLst>
      </pc:sldChg>
      <pc:sldChg chg="del">
        <pc:chgData name="Alberto Granato" userId="bf10b4dbdf77296e" providerId="LiveId" clId="{AB89DA6E-C128-4E9C-BD8D-8BD7E291846F}" dt="2022-08-16T16:17:40.078" v="53" actId="47"/>
        <pc:sldMkLst>
          <pc:docMk/>
          <pc:sldMk cId="3545269101" sldId="456"/>
        </pc:sldMkLst>
      </pc:sldChg>
      <pc:sldChg chg="del">
        <pc:chgData name="Alberto Granato" userId="bf10b4dbdf77296e" providerId="LiveId" clId="{AB89DA6E-C128-4E9C-BD8D-8BD7E291846F}" dt="2022-08-16T16:17:40.144" v="55" actId="47"/>
        <pc:sldMkLst>
          <pc:docMk/>
          <pc:sldMk cId="590702086" sldId="457"/>
        </pc:sldMkLst>
      </pc:sldChg>
      <pc:sldChg chg="del">
        <pc:chgData name="Alberto Granato" userId="bf10b4dbdf77296e" providerId="LiveId" clId="{AB89DA6E-C128-4E9C-BD8D-8BD7E291846F}" dt="2022-08-16T16:17:40.159" v="56" actId="47"/>
        <pc:sldMkLst>
          <pc:docMk/>
          <pc:sldMk cId="3483693315" sldId="458"/>
        </pc:sldMkLst>
      </pc:sldChg>
      <pc:sldChg chg="del">
        <pc:chgData name="Alberto Granato" userId="bf10b4dbdf77296e" providerId="LiveId" clId="{AB89DA6E-C128-4E9C-BD8D-8BD7E291846F}" dt="2022-08-16T16:17:40.184" v="57" actId="47"/>
        <pc:sldMkLst>
          <pc:docMk/>
          <pc:sldMk cId="3222875330" sldId="459"/>
        </pc:sldMkLst>
      </pc:sldChg>
      <pc:sldChg chg="del">
        <pc:chgData name="Alberto Granato" userId="bf10b4dbdf77296e" providerId="LiveId" clId="{AB89DA6E-C128-4E9C-BD8D-8BD7E291846F}" dt="2022-08-16T16:17:40.220" v="58" actId="47"/>
        <pc:sldMkLst>
          <pc:docMk/>
          <pc:sldMk cId="3527507069" sldId="460"/>
        </pc:sldMkLst>
      </pc:sldChg>
      <pc:sldChg chg="del">
        <pc:chgData name="Alberto Granato" userId="bf10b4dbdf77296e" providerId="LiveId" clId="{AB89DA6E-C128-4E9C-BD8D-8BD7E291846F}" dt="2022-08-16T16:17:40.254" v="59" actId="47"/>
        <pc:sldMkLst>
          <pc:docMk/>
          <pc:sldMk cId="212618993" sldId="461"/>
        </pc:sldMkLst>
      </pc:sldChg>
      <pc:sldChg chg="del">
        <pc:chgData name="Alberto Granato" userId="bf10b4dbdf77296e" providerId="LiveId" clId="{AB89DA6E-C128-4E9C-BD8D-8BD7E291846F}" dt="2022-08-16T16:17:40.277" v="60" actId="47"/>
        <pc:sldMkLst>
          <pc:docMk/>
          <pc:sldMk cId="1882394045" sldId="462"/>
        </pc:sldMkLst>
      </pc:sldChg>
      <pc:sldChg chg="del">
        <pc:chgData name="Alberto Granato" userId="bf10b4dbdf77296e" providerId="LiveId" clId="{AB89DA6E-C128-4E9C-BD8D-8BD7E291846F}" dt="2022-08-16T16:17:40.306" v="61" actId="47"/>
        <pc:sldMkLst>
          <pc:docMk/>
          <pc:sldMk cId="3518613947" sldId="463"/>
        </pc:sldMkLst>
      </pc:sldChg>
      <pc:sldChg chg="del">
        <pc:chgData name="Alberto Granato" userId="bf10b4dbdf77296e" providerId="LiveId" clId="{AB89DA6E-C128-4E9C-BD8D-8BD7E291846F}" dt="2022-08-16T16:17:40.338" v="62" actId="47"/>
        <pc:sldMkLst>
          <pc:docMk/>
          <pc:sldMk cId="2895035290" sldId="464"/>
        </pc:sldMkLst>
      </pc:sldChg>
      <pc:sldChg chg="del">
        <pc:chgData name="Alberto Granato" userId="bf10b4dbdf77296e" providerId="LiveId" clId="{AB89DA6E-C128-4E9C-BD8D-8BD7E291846F}" dt="2022-08-16T16:17:40.507" v="67" actId="47"/>
        <pc:sldMkLst>
          <pc:docMk/>
          <pc:sldMk cId="2649714163" sldId="465"/>
        </pc:sldMkLst>
      </pc:sldChg>
      <pc:sldChg chg="del">
        <pc:chgData name="Alberto Granato" userId="bf10b4dbdf77296e" providerId="LiveId" clId="{AB89DA6E-C128-4E9C-BD8D-8BD7E291846F}" dt="2022-08-16T16:17:40.527" v="68" actId="47"/>
        <pc:sldMkLst>
          <pc:docMk/>
          <pc:sldMk cId="2362130128" sldId="466"/>
        </pc:sldMkLst>
      </pc:sldChg>
      <pc:sldChg chg="del">
        <pc:chgData name="Alberto Granato" userId="bf10b4dbdf77296e" providerId="LiveId" clId="{AB89DA6E-C128-4E9C-BD8D-8BD7E291846F}" dt="2022-08-16T16:17:40.571" v="69" actId="47"/>
        <pc:sldMkLst>
          <pc:docMk/>
          <pc:sldMk cId="1656235553" sldId="467"/>
        </pc:sldMkLst>
      </pc:sldChg>
      <pc:sldChg chg="del">
        <pc:chgData name="Alberto Granato" userId="bf10b4dbdf77296e" providerId="LiveId" clId="{AB89DA6E-C128-4E9C-BD8D-8BD7E291846F}" dt="2022-08-16T16:17:40.595" v="70" actId="47"/>
        <pc:sldMkLst>
          <pc:docMk/>
          <pc:sldMk cId="2954232937" sldId="468"/>
        </pc:sldMkLst>
      </pc:sldChg>
      <pc:sldChg chg="del">
        <pc:chgData name="Alberto Granato" userId="bf10b4dbdf77296e" providerId="LiveId" clId="{AB89DA6E-C128-4E9C-BD8D-8BD7E291846F}" dt="2022-08-16T16:17:40.619" v="71" actId="47"/>
        <pc:sldMkLst>
          <pc:docMk/>
          <pc:sldMk cId="1346340456" sldId="469"/>
        </pc:sldMkLst>
      </pc:sldChg>
      <pc:sldChg chg="del">
        <pc:chgData name="Alberto Granato" userId="bf10b4dbdf77296e" providerId="LiveId" clId="{AB89DA6E-C128-4E9C-BD8D-8BD7E291846F}" dt="2022-08-16T16:17:40.646" v="72" actId="47"/>
        <pc:sldMkLst>
          <pc:docMk/>
          <pc:sldMk cId="2396818993" sldId="470"/>
        </pc:sldMkLst>
      </pc:sldChg>
      <pc:sldChg chg="del">
        <pc:chgData name="Alberto Granato" userId="bf10b4dbdf77296e" providerId="LiveId" clId="{AB89DA6E-C128-4E9C-BD8D-8BD7E291846F}" dt="2022-08-16T16:17:40.687" v="73" actId="47"/>
        <pc:sldMkLst>
          <pc:docMk/>
          <pc:sldMk cId="1985343067" sldId="471"/>
        </pc:sldMkLst>
      </pc:sldChg>
      <pc:sldChg chg="del">
        <pc:chgData name="Alberto Granato" userId="bf10b4dbdf77296e" providerId="LiveId" clId="{AB89DA6E-C128-4E9C-BD8D-8BD7E291846F}" dt="2022-08-16T16:17:40.709" v="74" actId="47"/>
        <pc:sldMkLst>
          <pc:docMk/>
          <pc:sldMk cId="879181847" sldId="472"/>
        </pc:sldMkLst>
      </pc:sldChg>
      <pc:sldChg chg="del">
        <pc:chgData name="Alberto Granato" userId="bf10b4dbdf77296e" providerId="LiveId" clId="{AB89DA6E-C128-4E9C-BD8D-8BD7E291846F}" dt="2022-08-16T16:17:40.734" v="75" actId="47"/>
        <pc:sldMkLst>
          <pc:docMk/>
          <pc:sldMk cId="3301103316" sldId="473"/>
        </pc:sldMkLst>
      </pc:sldChg>
      <pc:sldChg chg="del">
        <pc:chgData name="Alberto Granato" userId="bf10b4dbdf77296e" providerId="LiveId" clId="{AB89DA6E-C128-4E9C-BD8D-8BD7E291846F}" dt="2022-08-16T16:17:40.781" v="76" actId="47"/>
        <pc:sldMkLst>
          <pc:docMk/>
          <pc:sldMk cId="2247684368" sldId="474"/>
        </pc:sldMkLst>
      </pc:sldChg>
      <pc:sldChg chg="del">
        <pc:chgData name="Alberto Granato" userId="bf10b4dbdf77296e" providerId="LiveId" clId="{AB89DA6E-C128-4E9C-BD8D-8BD7E291846F}" dt="2022-08-16T16:17:40.796" v="77" actId="47"/>
        <pc:sldMkLst>
          <pc:docMk/>
          <pc:sldMk cId="2650062639" sldId="475"/>
        </pc:sldMkLst>
      </pc:sldChg>
      <pc:sldChg chg="del">
        <pc:chgData name="Alberto Granato" userId="bf10b4dbdf77296e" providerId="LiveId" clId="{AB89DA6E-C128-4E9C-BD8D-8BD7E291846F}" dt="2022-08-16T16:17:40.824" v="78" actId="47"/>
        <pc:sldMkLst>
          <pc:docMk/>
          <pc:sldMk cId="2259163494" sldId="476"/>
        </pc:sldMkLst>
      </pc:sldChg>
      <pc:sldChg chg="del">
        <pc:chgData name="Alberto Granato" userId="bf10b4dbdf77296e" providerId="LiveId" clId="{AB89DA6E-C128-4E9C-BD8D-8BD7E291846F}" dt="2022-08-16T16:17:40.897" v="79" actId="47"/>
        <pc:sldMkLst>
          <pc:docMk/>
          <pc:sldMk cId="2150235581" sldId="477"/>
        </pc:sldMkLst>
      </pc:sldChg>
      <pc:sldChg chg="del">
        <pc:chgData name="Alberto Granato" userId="bf10b4dbdf77296e" providerId="LiveId" clId="{AB89DA6E-C128-4E9C-BD8D-8BD7E291846F}" dt="2022-08-16T16:17:40.941" v="80" actId="47"/>
        <pc:sldMkLst>
          <pc:docMk/>
          <pc:sldMk cId="1276372378" sldId="478"/>
        </pc:sldMkLst>
      </pc:sldChg>
      <pc:sldChg chg="del">
        <pc:chgData name="Alberto Granato" userId="bf10b4dbdf77296e" providerId="LiveId" clId="{AB89DA6E-C128-4E9C-BD8D-8BD7E291846F}" dt="2022-08-16T16:17:22.529" v="3" actId="47"/>
        <pc:sldMkLst>
          <pc:docMk/>
          <pc:sldMk cId="2137749411" sldId="479"/>
        </pc:sldMkLst>
      </pc:sldChg>
      <pc:sldChg chg="modSp new add del mod">
        <pc:chgData name="Alberto Granato" userId="bf10b4dbdf77296e" providerId="LiveId" clId="{AB89DA6E-C128-4E9C-BD8D-8BD7E291846F}" dt="2022-08-16T17:42:15.104" v="5710" actId="2"/>
        <pc:sldMkLst>
          <pc:docMk/>
          <pc:sldMk cId="2474444425" sldId="480"/>
        </pc:sldMkLst>
        <pc:spChg chg="mod">
          <ac:chgData name="Alberto Granato" userId="bf10b4dbdf77296e" providerId="LiveId" clId="{AB89DA6E-C128-4E9C-BD8D-8BD7E291846F}" dt="2022-08-16T16:26:32.339" v="345" actId="20577"/>
          <ac:spMkLst>
            <pc:docMk/>
            <pc:sldMk cId="2474444425" sldId="480"/>
            <ac:spMk id="2" creationId="{5509A79F-EF55-F0C8-5B72-ABD8A2C46071}"/>
          </ac:spMkLst>
        </pc:spChg>
        <pc:spChg chg="mod">
          <ac:chgData name="Alberto Granato" userId="bf10b4dbdf77296e" providerId="LiveId" clId="{AB89DA6E-C128-4E9C-BD8D-8BD7E291846F}" dt="2022-08-16T17:42:15.104" v="5710" actId="2"/>
          <ac:spMkLst>
            <pc:docMk/>
            <pc:sldMk cId="2474444425" sldId="480"/>
            <ac:spMk id="3" creationId="{2BC95FCF-8E4B-330A-22CE-14533FD86D90}"/>
          </ac:spMkLst>
        </pc:spChg>
      </pc:sldChg>
      <pc:sldChg chg="modSp add del mod">
        <pc:chgData name="Alberto Granato" userId="bf10b4dbdf77296e" providerId="LiveId" clId="{AB89DA6E-C128-4E9C-BD8D-8BD7E291846F}" dt="2022-08-17T14:42:24.913" v="12505" actId="47"/>
        <pc:sldMkLst>
          <pc:docMk/>
          <pc:sldMk cId="4274264467" sldId="481"/>
        </pc:sldMkLst>
        <pc:spChg chg="mod">
          <ac:chgData name="Alberto Granato" userId="bf10b4dbdf77296e" providerId="LiveId" clId="{AB89DA6E-C128-4E9C-BD8D-8BD7E291846F}" dt="2022-08-16T16:18:44.049" v="138" actId="20577"/>
          <ac:spMkLst>
            <pc:docMk/>
            <pc:sldMk cId="4274264467" sldId="481"/>
            <ac:spMk id="2" creationId="{5509A79F-EF55-F0C8-5B72-ABD8A2C46071}"/>
          </ac:spMkLst>
        </pc:spChg>
        <pc:spChg chg="mod">
          <ac:chgData name="Alberto Granato" userId="bf10b4dbdf77296e" providerId="LiveId" clId="{AB89DA6E-C128-4E9C-BD8D-8BD7E291846F}" dt="2022-08-17T14:42:15.354" v="12504" actId="20577"/>
          <ac:spMkLst>
            <pc:docMk/>
            <pc:sldMk cId="4274264467" sldId="481"/>
            <ac:spMk id="3" creationId="{2BC95FCF-8E4B-330A-22CE-14533FD86D90}"/>
          </ac:spMkLst>
        </pc:spChg>
      </pc:sldChg>
      <pc:sldChg chg="modSp add del mod">
        <pc:chgData name="Alberto Granato" userId="bf10b4dbdf77296e" providerId="LiveId" clId="{AB89DA6E-C128-4E9C-BD8D-8BD7E291846F}" dt="2022-08-17T14:47:17.155" v="12634" actId="47"/>
        <pc:sldMkLst>
          <pc:docMk/>
          <pc:sldMk cId="1074244336" sldId="482"/>
        </pc:sldMkLst>
        <pc:spChg chg="mod">
          <ac:chgData name="Alberto Granato" userId="bf10b4dbdf77296e" providerId="LiveId" clId="{AB89DA6E-C128-4E9C-BD8D-8BD7E291846F}" dt="2022-08-17T14:42:28.059" v="12507" actId="20577"/>
          <ac:spMkLst>
            <pc:docMk/>
            <pc:sldMk cId="1074244336" sldId="482"/>
            <ac:spMk id="2" creationId="{5509A79F-EF55-F0C8-5B72-ABD8A2C46071}"/>
          </ac:spMkLst>
        </pc:spChg>
        <pc:spChg chg="mod">
          <ac:chgData name="Alberto Granato" userId="bf10b4dbdf77296e" providerId="LiveId" clId="{AB89DA6E-C128-4E9C-BD8D-8BD7E291846F}" dt="2022-08-17T11:08:28.659" v="9523" actId="27636"/>
          <ac:spMkLst>
            <pc:docMk/>
            <pc:sldMk cId="1074244336" sldId="482"/>
            <ac:spMk id="3" creationId="{2BC95FCF-8E4B-330A-22CE-14533FD86D90}"/>
          </ac:spMkLst>
        </pc:spChg>
      </pc:sldChg>
      <pc:sldChg chg="addSp delSp modSp add mod">
        <pc:chgData name="Alberto Granato" userId="bf10b4dbdf77296e" providerId="LiveId" clId="{AB89DA6E-C128-4E9C-BD8D-8BD7E291846F}" dt="2022-08-18T16:47:44.735" v="14131" actId="115"/>
        <pc:sldMkLst>
          <pc:docMk/>
          <pc:sldMk cId="3448264917" sldId="483"/>
        </pc:sldMkLst>
        <pc:spChg chg="mod">
          <ac:chgData name="Alberto Granato" userId="bf10b4dbdf77296e" providerId="LiveId" clId="{AB89DA6E-C128-4E9C-BD8D-8BD7E291846F}" dt="2022-08-16T16:19:36.189" v="227" actId="20577"/>
          <ac:spMkLst>
            <pc:docMk/>
            <pc:sldMk cId="3448264917" sldId="483"/>
            <ac:spMk id="2" creationId="{5509A79F-EF55-F0C8-5B72-ABD8A2C46071}"/>
          </ac:spMkLst>
        </pc:spChg>
        <pc:spChg chg="del mod">
          <ac:chgData name="Alberto Granato" userId="bf10b4dbdf77296e" providerId="LiveId" clId="{AB89DA6E-C128-4E9C-BD8D-8BD7E291846F}" dt="2022-08-17T11:10:45.696" v="9604" actId="478"/>
          <ac:spMkLst>
            <pc:docMk/>
            <pc:sldMk cId="3448264917" sldId="483"/>
            <ac:spMk id="3" creationId="{2BC95FCF-8E4B-330A-22CE-14533FD86D90}"/>
          </ac:spMkLst>
        </pc:spChg>
        <pc:spChg chg="add mod">
          <ac:chgData name="Alberto Granato" userId="bf10b4dbdf77296e" providerId="LiveId" clId="{AB89DA6E-C128-4E9C-BD8D-8BD7E291846F}" dt="2022-08-18T16:47:44.735" v="14131" actId="115"/>
          <ac:spMkLst>
            <pc:docMk/>
            <pc:sldMk cId="3448264917" sldId="483"/>
            <ac:spMk id="5" creationId="{0B6E7646-ECBF-395D-C6C8-CB3B96D884E6}"/>
          </ac:spMkLst>
        </pc:spChg>
        <pc:graphicFrameChg chg="add mod">
          <ac:chgData name="Alberto Granato" userId="bf10b4dbdf77296e" providerId="LiveId" clId="{AB89DA6E-C128-4E9C-BD8D-8BD7E291846F}" dt="2022-08-17T14:49:42.482" v="12853" actId="20577"/>
          <ac:graphicFrameMkLst>
            <pc:docMk/>
            <pc:sldMk cId="3448264917" sldId="483"/>
            <ac:graphicFrameMk id="3" creationId="{F1AF5854-FAB8-3115-FB82-12D247AB15BB}"/>
          </ac:graphicFrameMkLst>
        </pc:graphicFrameChg>
        <pc:picChg chg="add del mod">
          <ac:chgData name="Alberto Granato" userId="bf10b4dbdf77296e" providerId="LiveId" clId="{AB89DA6E-C128-4E9C-BD8D-8BD7E291846F}" dt="2022-08-16T17:08:45.874" v="3990" actId="478"/>
          <ac:picMkLst>
            <pc:docMk/>
            <pc:sldMk cId="3448264917" sldId="483"/>
            <ac:picMk id="1026" creationId="{068C8293-E9E9-F9D3-CECA-95D744F67551}"/>
          </ac:picMkLst>
        </pc:picChg>
      </pc:sldChg>
      <pc:sldChg chg="addSp modSp add mod">
        <pc:chgData name="Alberto Granato" userId="bf10b4dbdf77296e" providerId="LiveId" clId="{AB89DA6E-C128-4E9C-BD8D-8BD7E291846F}" dt="2022-08-17T17:10:53.385" v="13221" actId="20577"/>
        <pc:sldMkLst>
          <pc:docMk/>
          <pc:sldMk cId="3927153893" sldId="484"/>
        </pc:sldMkLst>
        <pc:spChg chg="mod">
          <ac:chgData name="Alberto Granato" userId="bf10b4dbdf77296e" providerId="LiveId" clId="{AB89DA6E-C128-4E9C-BD8D-8BD7E291846F}" dt="2022-08-16T16:23:43.803" v="286" actId="20577"/>
          <ac:spMkLst>
            <pc:docMk/>
            <pc:sldMk cId="3927153893" sldId="484"/>
            <ac:spMk id="2" creationId="{5509A79F-EF55-F0C8-5B72-ABD8A2C46071}"/>
          </ac:spMkLst>
        </pc:spChg>
        <pc:spChg chg="mod">
          <ac:chgData name="Alberto Granato" userId="bf10b4dbdf77296e" providerId="LiveId" clId="{AB89DA6E-C128-4E9C-BD8D-8BD7E291846F}" dt="2022-08-17T17:10:53.385" v="13221" actId="20577"/>
          <ac:spMkLst>
            <pc:docMk/>
            <pc:sldMk cId="3927153893" sldId="484"/>
            <ac:spMk id="3" creationId="{2BC95FCF-8E4B-330A-22CE-14533FD86D90}"/>
          </ac:spMkLst>
        </pc:spChg>
        <pc:graphicFrameChg chg="add mod">
          <ac:chgData name="Alberto Granato" userId="bf10b4dbdf77296e" providerId="LiveId" clId="{AB89DA6E-C128-4E9C-BD8D-8BD7E291846F}" dt="2022-08-17T14:55:14.605" v="13108" actId="20577"/>
          <ac:graphicFrameMkLst>
            <pc:docMk/>
            <pc:sldMk cId="3927153893" sldId="484"/>
            <ac:graphicFrameMk id="4" creationId="{28CB7818-A1D8-2A63-E34B-89C4FD89CA85}"/>
          </ac:graphicFrameMkLst>
        </pc:graphicFrameChg>
      </pc:sldChg>
      <pc:sldChg chg="addSp modSp add mod">
        <pc:chgData name="Alberto Granato" userId="bf10b4dbdf77296e" providerId="LiveId" clId="{AB89DA6E-C128-4E9C-BD8D-8BD7E291846F}" dt="2022-08-17T17:19:00.274" v="13284" actId="20577"/>
        <pc:sldMkLst>
          <pc:docMk/>
          <pc:sldMk cId="1672474686" sldId="485"/>
        </pc:sldMkLst>
        <pc:spChg chg="mod">
          <ac:chgData name="Alberto Granato" userId="bf10b4dbdf77296e" providerId="LiveId" clId="{AB89DA6E-C128-4E9C-BD8D-8BD7E291846F}" dt="2022-08-17T17:19:00.274" v="13284" actId="20577"/>
          <ac:spMkLst>
            <pc:docMk/>
            <pc:sldMk cId="1672474686" sldId="485"/>
            <ac:spMk id="3" creationId="{2BC95FCF-8E4B-330A-22CE-14533FD86D90}"/>
          </ac:spMkLst>
        </pc:spChg>
        <pc:graphicFrameChg chg="add mod modGraphic">
          <ac:chgData name="Alberto Granato" userId="bf10b4dbdf77296e" providerId="LiveId" clId="{AB89DA6E-C128-4E9C-BD8D-8BD7E291846F}" dt="2022-08-17T14:45:34.416" v="12620" actId="14100"/>
          <ac:graphicFrameMkLst>
            <pc:docMk/>
            <pc:sldMk cId="1672474686" sldId="485"/>
            <ac:graphicFrameMk id="4" creationId="{1060C8D4-01FA-410A-FB7C-8AAC494756BB}"/>
          </ac:graphicFrameMkLst>
        </pc:graphicFrameChg>
      </pc:sldChg>
      <pc:sldChg chg="add del">
        <pc:chgData name="Alberto Granato" userId="bf10b4dbdf77296e" providerId="LiveId" clId="{AB89DA6E-C128-4E9C-BD8D-8BD7E291846F}" dt="2022-08-16T16:25:04.785" v="323" actId="47"/>
        <pc:sldMkLst>
          <pc:docMk/>
          <pc:sldMk cId="2733186111" sldId="485"/>
        </pc:sldMkLst>
      </pc:sldChg>
      <pc:sldChg chg="addSp modSp add mod">
        <pc:chgData name="Alberto Granato" userId="bf10b4dbdf77296e" providerId="LiveId" clId="{AB89DA6E-C128-4E9C-BD8D-8BD7E291846F}" dt="2022-08-17T17:19:48.737" v="13290" actId="20577"/>
        <pc:sldMkLst>
          <pc:docMk/>
          <pc:sldMk cId="115352306" sldId="486"/>
        </pc:sldMkLst>
        <pc:spChg chg="mod">
          <ac:chgData name="Alberto Granato" userId="bf10b4dbdf77296e" providerId="LiveId" clId="{AB89DA6E-C128-4E9C-BD8D-8BD7E291846F}" dt="2022-08-17T14:42:40.947" v="12509" actId="6549"/>
          <ac:spMkLst>
            <pc:docMk/>
            <pc:sldMk cId="115352306" sldId="486"/>
            <ac:spMk id="2" creationId="{5509A79F-EF55-F0C8-5B72-ABD8A2C46071}"/>
          </ac:spMkLst>
        </pc:spChg>
        <pc:spChg chg="mod">
          <ac:chgData name="Alberto Granato" userId="bf10b4dbdf77296e" providerId="LiveId" clId="{AB89DA6E-C128-4E9C-BD8D-8BD7E291846F}" dt="2022-08-17T17:19:48.737" v="13290" actId="20577"/>
          <ac:spMkLst>
            <pc:docMk/>
            <pc:sldMk cId="115352306" sldId="486"/>
            <ac:spMk id="3" creationId="{2BC95FCF-8E4B-330A-22CE-14533FD86D90}"/>
          </ac:spMkLst>
        </pc:spChg>
        <pc:graphicFrameChg chg="add mod">
          <ac:chgData name="Alberto Granato" userId="bf10b4dbdf77296e" providerId="LiveId" clId="{AB89DA6E-C128-4E9C-BD8D-8BD7E291846F}" dt="2022-08-17T14:51:33.044" v="13026" actId="20577"/>
          <ac:graphicFrameMkLst>
            <pc:docMk/>
            <pc:sldMk cId="115352306" sldId="486"/>
            <ac:graphicFrameMk id="4" creationId="{E47E8D4B-E971-F061-FC9A-CEA77BB380B0}"/>
          </ac:graphicFrameMkLst>
        </pc:graphicFrameChg>
      </pc:sldChg>
      <pc:sldChg chg="addSp delSp modSp add mod">
        <pc:chgData name="Alberto Granato" userId="bf10b4dbdf77296e" providerId="LiveId" clId="{AB89DA6E-C128-4E9C-BD8D-8BD7E291846F}" dt="2022-08-17T17:24:07.100" v="13391" actId="20577"/>
        <pc:sldMkLst>
          <pc:docMk/>
          <pc:sldMk cId="1309656457" sldId="487"/>
        </pc:sldMkLst>
        <pc:spChg chg="mod">
          <ac:chgData name="Alberto Granato" userId="bf10b4dbdf77296e" providerId="LiveId" clId="{AB89DA6E-C128-4E9C-BD8D-8BD7E291846F}" dt="2022-08-16T17:11:45.426" v="4054" actId="20577"/>
          <ac:spMkLst>
            <pc:docMk/>
            <pc:sldMk cId="1309656457" sldId="487"/>
            <ac:spMk id="2" creationId="{5509A79F-EF55-F0C8-5B72-ABD8A2C46071}"/>
          </ac:spMkLst>
        </pc:spChg>
        <pc:spChg chg="mod">
          <ac:chgData name="Alberto Granato" userId="bf10b4dbdf77296e" providerId="LiveId" clId="{AB89DA6E-C128-4E9C-BD8D-8BD7E291846F}" dt="2022-08-17T17:24:07.100" v="13391" actId="20577"/>
          <ac:spMkLst>
            <pc:docMk/>
            <pc:sldMk cId="1309656457" sldId="487"/>
            <ac:spMk id="3" creationId="{2BC95FCF-8E4B-330A-22CE-14533FD86D90}"/>
          </ac:spMkLst>
        </pc:spChg>
        <pc:picChg chg="add mod">
          <ac:chgData name="Alberto Granato" userId="bf10b4dbdf77296e" providerId="LiveId" clId="{AB89DA6E-C128-4E9C-BD8D-8BD7E291846F}" dt="2022-08-17T10:55:27.599" v="8826" actId="1076"/>
          <ac:picMkLst>
            <pc:docMk/>
            <pc:sldMk cId="1309656457" sldId="487"/>
            <ac:picMk id="1026" creationId="{3E2B8472-617B-B313-6E85-B395155C67B0}"/>
          </ac:picMkLst>
        </pc:picChg>
        <pc:picChg chg="add del mod">
          <ac:chgData name="Alberto Granato" userId="bf10b4dbdf77296e" providerId="LiveId" clId="{AB89DA6E-C128-4E9C-BD8D-8BD7E291846F}" dt="2022-08-17T10:55:10.234" v="8823" actId="478"/>
          <ac:picMkLst>
            <pc:docMk/>
            <pc:sldMk cId="1309656457" sldId="487"/>
            <ac:picMk id="2050" creationId="{5019027A-79DC-4EDB-8B02-7940D9D3A8F6}"/>
          </ac:picMkLst>
        </pc:picChg>
      </pc:sldChg>
      <pc:sldChg chg="addSp delSp modSp add mod">
        <pc:chgData name="Alberto Granato" userId="bf10b4dbdf77296e" providerId="LiveId" clId="{AB89DA6E-C128-4E9C-BD8D-8BD7E291846F}" dt="2022-08-17T14:53:07.086" v="13032" actId="120"/>
        <pc:sldMkLst>
          <pc:docMk/>
          <pc:sldMk cId="1457564418" sldId="488"/>
        </pc:sldMkLst>
        <pc:spChg chg="mod">
          <ac:chgData name="Alberto Granato" userId="bf10b4dbdf77296e" providerId="LiveId" clId="{AB89DA6E-C128-4E9C-BD8D-8BD7E291846F}" dt="2022-08-16T17:15:49.940" v="4595" actId="27636"/>
          <ac:spMkLst>
            <pc:docMk/>
            <pc:sldMk cId="1457564418" sldId="488"/>
            <ac:spMk id="2" creationId="{5509A79F-EF55-F0C8-5B72-ABD8A2C46071}"/>
          </ac:spMkLst>
        </pc:spChg>
        <pc:spChg chg="mod">
          <ac:chgData name="Alberto Granato" userId="bf10b4dbdf77296e" providerId="LiveId" clId="{AB89DA6E-C128-4E9C-BD8D-8BD7E291846F}" dt="2022-08-17T14:53:07.086" v="13032" actId="120"/>
          <ac:spMkLst>
            <pc:docMk/>
            <pc:sldMk cId="1457564418" sldId="488"/>
            <ac:spMk id="3" creationId="{2BC95FCF-8E4B-330A-22CE-14533FD86D90}"/>
          </ac:spMkLst>
        </pc:spChg>
        <pc:spChg chg="add mod">
          <ac:chgData name="Alberto Granato" userId="bf10b4dbdf77296e" providerId="LiveId" clId="{AB89DA6E-C128-4E9C-BD8D-8BD7E291846F}" dt="2022-08-16T17:21:46.671" v="4802" actId="313"/>
          <ac:spMkLst>
            <pc:docMk/>
            <pc:sldMk cId="1457564418" sldId="488"/>
            <ac:spMk id="5" creationId="{4662840B-30C8-59EB-5013-0AEFC68E5A05}"/>
          </ac:spMkLst>
        </pc:spChg>
        <pc:picChg chg="del">
          <ac:chgData name="Alberto Granato" userId="bf10b4dbdf77296e" providerId="LiveId" clId="{AB89DA6E-C128-4E9C-BD8D-8BD7E291846F}" dt="2022-08-16T17:15:54.017" v="4596" actId="478"/>
          <ac:picMkLst>
            <pc:docMk/>
            <pc:sldMk cId="1457564418" sldId="488"/>
            <ac:picMk id="2050" creationId="{5019027A-79DC-4EDB-8B02-7940D9D3A8F6}"/>
          </ac:picMkLst>
        </pc:picChg>
      </pc:sldChg>
      <pc:sldChg chg="addSp delSp modSp add mod">
        <pc:chgData name="Alberto Granato" userId="bf10b4dbdf77296e" providerId="LiveId" clId="{AB89DA6E-C128-4E9C-BD8D-8BD7E291846F}" dt="2022-08-17T14:52:59.170" v="13031" actId="120"/>
        <pc:sldMkLst>
          <pc:docMk/>
          <pc:sldMk cId="1495953262" sldId="489"/>
        </pc:sldMkLst>
        <pc:spChg chg="mod">
          <ac:chgData name="Alberto Granato" userId="bf10b4dbdf77296e" providerId="LiveId" clId="{AB89DA6E-C128-4E9C-BD8D-8BD7E291846F}" dt="2022-08-16T17:22:35.331" v="4865" actId="20577"/>
          <ac:spMkLst>
            <pc:docMk/>
            <pc:sldMk cId="1495953262" sldId="489"/>
            <ac:spMk id="2" creationId="{5509A79F-EF55-F0C8-5B72-ABD8A2C46071}"/>
          </ac:spMkLst>
        </pc:spChg>
        <pc:spChg chg="mod">
          <ac:chgData name="Alberto Granato" userId="bf10b4dbdf77296e" providerId="LiveId" clId="{AB89DA6E-C128-4E9C-BD8D-8BD7E291846F}" dt="2022-08-17T14:52:59.170" v="13031" actId="120"/>
          <ac:spMkLst>
            <pc:docMk/>
            <pc:sldMk cId="1495953262" sldId="489"/>
            <ac:spMk id="3" creationId="{2BC95FCF-8E4B-330A-22CE-14533FD86D90}"/>
          </ac:spMkLst>
        </pc:spChg>
        <pc:spChg chg="del">
          <ac:chgData name="Alberto Granato" userId="bf10b4dbdf77296e" providerId="LiveId" clId="{AB89DA6E-C128-4E9C-BD8D-8BD7E291846F}" dt="2022-08-16T17:22:31.126" v="4863" actId="478"/>
          <ac:spMkLst>
            <pc:docMk/>
            <pc:sldMk cId="1495953262" sldId="489"/>
            <ac:spMk id="5" creationId="{4662840B-30C8-59EB-5013-0AEFC68E5A05}"/>
          </ac:spMkLst>
        </pc:spChg>
        <pc:picChg chg="add mod">
          <ac:chgData name="Alberto Granato" userId="bf10b4dbdf77296e" providerId="LiveId" clId="{AB89DA6E-C128-4E9C-BD8D-8BD7E291846F}" dt="2022-08-17T10:56:47.251" v="8913" actId="14100"/>
          <ac:picMkLst>
            <pc:docMk/>
            <pc:sldMk cId="1495953262" sldId="489"/>
            <ac:picMk id="2050" creationId="{E7C9BDA2-CB05-3C80-D500-DF32371E7F18}"/>
          </ac:picMkLst>
        </pc:picChg>
        <pc:picChg chg="add del mod">
          <ac:chgData name="Alberto Granato" userId="bf10b4dbdf77296e" providerId="LiveId" clId="{AB89DA6E-C128-4E9C-BD8D-8BD7E291846F}" dt="2022-08-17T10:56:41.898" v="8911" actId="478"/>
          <ac:picMkLst>
            <pc:docMk/>
            <pc:sldMk cId="1495953262" sldId="489"/>
            <ac:picMk id="3074" creationId="{AA16D9AC-03F6-40AA-27D1-A50135B4755B}"/>
          </ac:picMkLst>
        </pc:picChg>
      </pc:sldChg>
      <pc:sldChg chg="addSp delSp modSp add mod">
        <pc:chgData name="Alberto Granato" userId="bf10b4dbdf77296e" providerId="LiveId" clId="{AB89DA6E-C128-4E9C-BD8D-8BD7E291846F}" dt="2022-08-17T14:52:53.976" v="13030" actId="120"/>
        <pc:sldMkLst>
          <pc:docMk/>
          <pc:sldMk cId="1622251515" sldId="490"/>
        </pc:sldMkLst>
        <pc:spChg chg="mod">
          <ac:chgData name="Alberto Granato" userId="bf10b4dbdf77296e" providerId="LiveId" clId="{AB89DA6E-C128-4E9C-BD8D-8BD7E291846F}" dt="2022-08-16T17:24:39.501" v="5080" actId="20577"/>
          <ac:spMkLst>
            <pc:docMk/>
            <pc:sldMk cId="1622251515" sldId="490"/>
            <ac:spMk id="2" creationId="{5509A79F-EF55-F0C8-5B72-ABD8A2C46071}"/>
          </ac:spMkLst>
        </pc:spChg>
        <pc:spChg chg="mod">
          <ac:chgData name="Alberto Granato" userId="bf10b4dbdf77296e" providerId="LiveId" clId="{AB89DA6E-C128-4E9C-BD8D-8BD7E291846F}" dt="2022-08-17T14:52:53.976" v="13030" actId="120"/>
          <ac:spMkLst>
            <pc:docMk/>
            <pc:sldMk cId="1622251515" sldId="490"/>
            <ac:spMk id="3" creationId="{2BC95FCF-8E4B-330A-22CE-14533FD86D90}"/>
          </ac:spMkLst>
        </pc:spChg>
        <pc:picChg chg="del">
          <ac:chgData name="Alberto Granato" userId="bf10b4dbdf77296e" providerId="LiveId" clId="{AB89DA6E-C128-4E9C-BD8D-8BD7E291846F}" dt="2022-08-16T17:24:43.166" v="5081" actId="478"/>
          <ac:picMkLst>
            <pc:docMk/>
            <pc:sldMk cId="1622251515" sldId="490"/>
            <ac:picMk id="3074" creationId="{AA16D9AC-03F6-40AA-27D1-A50135B4755B}"/>
          </ac:picMkLst>
        </pc:picChg>
        <pc:picChg chg="add mod">
          <ac:chgData name="Alberto Granato" userId="bf10b4dbdf77296e" providerId="LiveId" clId="{AB89DA6E-C128-4E9C-BD8D-8BD7E291846F}" dt="2022-08-17T10:57:34.954" v="8922" actId="14100"/>
          <ac:picMkLst>
            <pc:docMk/>
            <pc:sldMk cId="1622251515" sldId="490"/>
            <ac:picMk id="3074" creationId="{E81BD56A-AE2F-AA5E-8003-93C6FA959910}"/>
          </ac:picMkLst>
        </pc:picChg>
        <pc:picChg chg="add del mod">
          <ac:chgData name="Alberto Granato" userId="bf10b4dbdf77296e" providerId="LiveId" clId="{AB89DA6E-C128-4E9C-BD8D-8BD7E291846F}" dt="2022-08-17T10:57:29.392" v="8920" actId="478"/>
          <ac:picMkLst>
            <pc:docMk/>
            <pc:sldMk cId="1622251515" sldId="490"/>
            <ac:picMk id="4098" creationId="{CC0DAD12-D3FE-F793-A30B-1B4BCCF5FD92}"/>
          </ac:picMkLst>
        </pc:picChg>
      </pc:sldChg>
      <pc:sldChg chg="addSp delSp modSp add mod">
        <pc:chgData name="Alberto Granato" userId="bf10b4dbdf77296e" providerId="LiveId" clId="{AB89DA6E-C128-4E9C-BD8D-8BD7E291846F}" dt="2022-08-17T14:52:46.880" v="13029" actId="120"/>
        <pc:sldMkLst>
          <pc:docMk/>
          <pc:sldMk cId="3624324944" sldId="491"/>
        </pc:sldMkLst>
        <pc:spChg chg="mod">
          <ac:chgData name="Alberto Granato" userId="bf10b4dbdf77296e" providerId="LiveId" clId="{AB89DA6E-C128-4E9C-BD8D-8BD7E291846F}" dt="2022-08-16T17:26:04.475" v="5233" actId="20577"/>
          <ac:spMkLst>
            <pc:docMk/>
            <pc:sldMk cId="3624324944" sldId="491"/>
            <ac:spMk id="2" creationId="{5509A79F-EF55-F0C8-5B72-ABD8A2C46071}"/>
          </ac:spMkLst>
        </pc:spChg>
        <pc:spChg chg="mod">
          <ac:chgData name="Alberto Granato" userId="bf10b4dbdf77296e" providerId="LiveId" clId="{AB89DA6E-C128-4E9C-BD8D-8BD7E291846F}" dt="2022-08-17T14:52:46.880" v="13029" actId="120"/>
          <ac:spMkLst>
            <pc:docMk/>
            <pc:sldMk cId="3624324944" sldId="491"/>
            <ac:spMk id="3" creationId="{2BC95FCF-8E4B-330A-22CE-14533FD86D90}"/>
          </ac:spMkLst>
        </pc:spChg>
        <pc:picChg chg="add mod">
          <ac:chgData name="Alberto Granato" userId="bf10b4dbdf77296e" providerId="LiveId" clId="{AB89DA6E-C128-4E9C-BD8D-8BD7E291846F}" dt="2022-08-17T10:58:31.152" v="8935" actId="14100"/>
          <ac:picMkLst>
            <pc:docMk/>
            <pc:sldMk cId="3624324944" sldId="491"/>
            <ac:picMk id="4098" creationId="{34C4DB0D-5ED4-8B26-1824-1C00281F7E9D}"/>
          </ac:picMkLst>
        </pc:picChg>
        <pc:picChg chg="del">
          <ac:chgData name="Alberto Granato" userId="bf10b4dbdf77296e" providerId="LiveId" clId="{AB89DA6E-C128-4E9C-BD8D-8BD7E291846F}" dt="2022-08-16T17:26:01.457" v="5231" actId="478"/>
          <ac:picMkLst>
            <pc:docMk/>
            <pc:sldMk cId="3624324944" sldId="491"/>
            <ac:picMk id="4098" creationId="{CC0DAD12-D3FE-F793-A30B-1B4BCCF5FD92}"/>
          </ac:picMkLst>
        </pc:picChg>
        <pc:picChg chg="add del mod">
          <ac:chgData name="Alberto Granato" userId="bf10b4dbdf77296e" providerId="LiveId" clId="{AB89DA6E-C128-4E9C-BD8D-8BD7E291846F}" dt="2022-08-17T10:58:26.347" v="8933" actId="478"/>
          <ac:picMkLst>
            <pc:docMk/>
            <pc:sldMk cId="3624324944" sldId="491"/>
            <ac:picMk id="5122" creationId="{110C83A7-D477-878F-2D65-0F4355BC9EBD}"/>
          </ac:picMkLst>
        </pc:picChg>
      </pc:sldChg>
      <pc:sldChg chg="addSp delSp modSp add mod ord">
        <pc:chgData name="Alberto Granato" userId="bf10b4dbdf77296e" providerId="LiveId" clId="{AB89DA6E-C128-4E9C-BD8D-8BD7E291846F}" dt="2022-08-17T14:52:37.678" v="13028" actId="120"/>
        <pc:sldMkLst>
          <pc:docMk/>
          <pc:sldMk cId="1217949804" sldId="492"/>
        </pc:sldMkLst>
        <pc:spChg chg="mod">
          <ac:chgData name="Alberto Granato" userId="bf10b4dbdf77296e" providerId="LiveId" clId="{AB89DA6E-C128-4E9C-BD8D-8BD7E291846F}" dt="2022-08-16T17:35:32.790" v="5561" actId="123"/>
          <ac:spMkLst>
            <pc:docMk/>
            <pc:sldMk cId="1217949804" sldId="492"/>
            <ac:spMk id="2" creationId="{5509A79F-EF55-F0C8-5B72-ABD8A2C46071}"/>
          </ac:spMkLst>
        </pc:spChg>
        <pc:spChg chg="mod">
          <ac:chgData name="Alberto Granato" userId="bf10b4dbdf77296e" providerId="LiveId" clId="{AB89DA6E-C128-4E9C-BD8D-8BD7E291846F}" dt="2022-08-17T14:52:37.678" v="13028" actId="120"/>
          <ac:spMkLst>
            <pc:docMk/>
            <pc:sldMk cId="1217949804" sldId="492"/>
            <ac:spMk id="3" creationId="{2BC95FCF-8E4B-330A-22CE-14533FD86D90}"/>
          </ac:spMkLst>
        </pc:spChg>
        <pc:picChg chg="del">
          <ac:chgData name="Alberto Granato" userId="bf10b4dbdf77296e" providerId="LiveId" clId="{AB89DA6E-C128-4E9C-BD8D-8BD7E291846F}" dt="2022-08-16T17:34:51.707" v="5528" actId="478"/>
          <ac:picMkLst>
            <pc:docMk/>
            <pc:sldMk cId="1217949804" sldId="492"/>
            <ac:picMk id="5122" creationId="{110C83A7-D477-878F-2D65-0F4355BC9EBD}"/>
          </ac:picMkLst>
        </pc:picChg>
        <pc:picChg chg="add mod">
          <ac:chgData name="Alberto Granato" userId="bf10b4dbdf77296e" providerId="LiveId" clId="{AB89DA6E-C128-4E9C-BD8D-8BD7E291846F}" dt="2022-08-17T11:00:14.795" v="9020" actId="14100"/>
          <ac:picMkLst>
            <pc:docMk/>
            <pc:sldMk cId="1217949804" sldId="492"/>
            <ac:picMk id="5122" creationId="{7F163CD1-3640-DEAC-E6CF-08FAF97E713B}"/>
          </ac:picMkLst>
        </pc:picChg>
        <pc:picChg chg="add del mod">
          <ac:chgData name="Alberto Granato" userId="bf10b4dbdf77296e" providerId="LiveId" clId="{AB89DA6E-C128-4E9C-BD8D-8BD7E291846F}" dt="2022-08-17T11:00:08.928" v="9018" actId="478"/>
          <ac:picMkLst>
            <pc:docMk/>
            <pc:sldMk cId="1217949804" sldId="492"/>
            <ac:picMk id="6146" creationId="{C8C8F163-063D-5911-C020-B98489548924}"/>
          </ac:picMkLst>
        </pc:picChg>
      </pc:sldChg>
      <pc:sldChg chg="addSp delSp modSp add mod">
        <pc:chgData name="Alberto Granato" userId="bf10b4dbdf77296e" providerId="LiveId" clId="{AB89DA6E-C128-4E9C-BD8D-8BD7E291846F}" dt="2022-08-17T14:53:38.459" v="13036" actId="120"/>
        <pc:sldMkLst>
          <pc:docMk/>
          <pc:sldMk cId="3403645151" sldId="493"/>
        </pc:sldMkLst>
        <pc:spChg chg="mod">
          <ac:chgData name="Alberto Granato" userId="bf10b4dbdf77296e" providerId="LiveId" clId="{AB89DA6E-C128-4E9C-BD8D-8BD7E291846F}" dt="2022-08-16T17:37:45.538" v="5642" actId="20577"/>
          <ac:spMkLst>
            <pc:docMk/>
            <pc:sldMk cId="3403645151" sldId="493"/>
            <ac:spMk id="2" creationId="{5509A79F-EF55-F0C8-5B72-ABD8A2C46071}"/>
          </ac:spMkLst>
        </pc:spChg>
        <pc:spChg chg="mod">
          <ac:chgData name="Alberto Granato" userId="bf10b4dbdf77296e" providerId="LiveId" clId="{AB89DA6E-C128-4E9C-BD8D-8BD7E291846F}" dt="2022-08-17T14:53:38.459" v="13036" actId="120"/>
          <ac:spMkLst>
            <pc:docMk/>
            <pc:sldMk cId="3403645151" sldId="493"/>
            <ac:spMk id="3" creationId="{2BC95FCF-8E4B-330A-22CE-14533FD86D90}"/>
          </ac:spMkLst>
        </pc:spChg>
        <pc:spChg chg="mod">
          <ac:chgData name="Alberto Granato" userId="bf10b4dbdf77296e" providerId="LiveId" clId="{AB89DA6E-C128-4E9C-BD8D-8BD7E291846F}" dt="2022-08-17T13:20:12.999" v="11745" actId="1035"/>
          <ac:spMkLst>
            <pc:docMk/>
            <pc:sldMk cId="3403645151" sldId="493"/>
            <ac:spMk id="5" creationId="{4662840B-30C8-59EB-5013-0AEFC68E5A05}"/>
          </ac:spMkLst>
        </pc:spChg>
        <pc:picChg chg="add del">
          <ac:chgData name="Alberto Granato" userId="bf10b4dbdf77296e" providerId="LiveId" clId="{AB89DA6E-C128-4E9C-BD8D-8BD7E291846F}" dt="2022-08-16T17:29:58.141" v="5381"/>
          <ac:picMkLst>
            <pc:docMk/>
            <pc:sldMk cId="3403645151" sldId="493"/>
            <ac:picMk id="4" creationId="{9558119B-7295-877C-CB65-40916F138272}"/>
          </ac:picMkLst>
        </pc:picChg>
      </pc:sldChg>
      <pc:sldChg chg="modSp add mod">
        <pc:chgData name="Alberto Granato" userId="bf10b4dbdf77296e" providerId="LiveId" clId="{AB89DA6E-C128-4E9C-BD8D-8BD7E291846F}" dt="2022-08-18T12:42:10.240" v="14127" actId="20577"/>
        <pc:sldMkLst>
          <pc:docMk/>
          <pc:sldMk cId="426768014" sldId="494"/>
        </pc:sldMkLst>
        <pc:spChg chg="mod">
          <ac:chgData name="Alberto Granato" userId="bf10b4dbdf77296e" providerId="LiveId" clId="{AB89DA6E-C128-4E9C-BD8D-8BD7E291846F}" dt="2022-08-16T17:37:42.233" v="5640" actId="6549"/>
          <ac:spMkLst>
            <pc:docMk/>
            <pc:sldMk cId="426768014" sldId="494"/>
            <ac:spMk id="2" creationId="{5509A79F-EF55-F0C8-5B72-ABD8A2C46071}"/>
          </ac:spMkLst>
        </pc:spChg>
        <pc:spChg chg="mod">
          <ac:chgData name="Alberto Granato" userId="bf10b4dbdf77296e" providerId="LiveId" clId="{AB89DA6E-C128-4E9C-BD8D-8BD7E291846F}" dt="2022-08-17T14:52:30.843" v="13027" actId="120"/>
          <ac:spMkLst>
            <pc:docMk/>
            <pc:sldMk cId="426768014" sldId="494"/>
            <ac:spMk id="3" creationId="{2BC95FCF-8E4B-330A-22CE-14533FD86D90}"/>
          </ac:spMkLst>
        </pc:spChg>
        <pc:spChg chg="mod">
          <ac:chgData name="Alberto Granato" userId="bf10b4dbdf77296e" providerId="LiveId" clId="{AB89DA6E-C128-4E9C-BD8D-8BD7E291846F}" dt="2022-08-18T12:42:10.240" v="14127" actId="20577"/>
          <ac:spMkLst>
            <pc:docMk/>
            <pc:sldMk cId="426768014" sldId="494"/>
            <ac:spMk id="5" creationId="{4662840B-30C8-59EB-5013-0AEFC68E5A05}"/>
          </ac:spMkLst>
        </pc:spChg>
      </pc:sldChg>
      <pc:sldChg chg="delSp modSp add mod">
        <pc:chgData name="Alberto Granato" userId="bf10b4dbdf77296e" providerId="LiveId" clId="{AB89DA6E-C128-4E9C-BD8D-8BD7E291846F}" dt="2022-08-17T13:02:08.920" v="11010" actId="20577"/>
        <pc:sldMkLst>
          <pc:docMk/>
          <pc:sldMk cId="965737752" sldId="495"/>
        </pc:sldMkLst>
        <pc:spChg chg="mod">
          <ac:chgData name="Alberto Granato" userId="bf10b4dbdf77296e" providerId="LiveId" clId="{AB89DA6E-C128-4E9C-BD8D-8BD7E291846F}" dt="2022-08-16T18:08:52.309" v="5823" actId="20577"/>
          <ac:spMkLst>
            <pc:docMk/>
            <pc:sldMk cId="965737752" sldId="495"/>
            <ac:spMk id="2" creationId="{5509A79F-EF55-F0C8-5B72-ABD8A2C46071}"/>
          </ac:spMkLst>
        </pc:spChg>
        <pc:spChg chg="del mod">
          <ac:chgData name="Alberto Granato" userId="bf10b4dbdf77296e" providerId="LiveId" clId="{AB89DA6E-C128-4E9C-BD8D-8BD7E291846F}" dt="2022-08-16T18:08:58.967" v="5825" actId="478"/>
          <ac:spMkLst>
            <pc:docMk/>
            <pc:sldMk cId="965737752" sldId="495"/>
            <ac:spMk id="3" creationId="{2BC95FCF-8E4B-330A-22CE-14533FD86D90}"/>
          </ac:spMkLst>
        </pc:spChg>
        <pc:spChg chg="mod">
          <ac:chgData name="Alberto Granato" userId="bf10b4dbdf77296e" providerId="LiveId" clId="{AB89DA6E-C128-4E9C-BD8D-8BD7E291846F}" dt="2022-08-17T13:02:08.920" v="11010" actId="20577"/>
          <ac:spMkLst>
            <pc:docMk/>
            <pc:sldMk cId="965737752" sldId="495"/>
            <ac:spMk id="5" creationId="{4662840B-30C8-59EB-5013-0AEFC68E5A05}"/>
          </ac:spMkLst>
        </pc:spChg>
      </pc:sldChg>
      <pc:sldChg chg="addSp delSp modSp add mod">
        <pc:chgData name="Alberto Granato" userId="bf10b4dbdf77296e" providerId="LiveId" clId="{AB89DA6E-C128-4E9C-BD8D-8BD7E291846F}" dt="2022-08-17T14:53:46.873" v="13037" actId="120"/>
        <pc:sldMkLst>
          <pc:docMk/>
          <pc:sldMk cId="1745678134" sldId="496"/>
        </pc:sldMkLst>
        <pc:spChg chg="mod">
          <ac:chgData name="Alberto Granato" userId="bf10b4dbdf77296e" providerId="LiveId" clId="{AB89DA6E-C128-4E9C-BD8D-8BD7E291846F}" dt="2022-08-16T20:39:09.648" v="5896" actId="20577"/>
          <ac:spMkLst>
            <pc:docMk/>
            <pc:sldMk cId="1745678134" sldId="496"/>
            <ac:spMk id="2" creationId="{5509A79F-EF55-F0C8-5B72-ABD8A2C46071}"/>
          </ac:spMkLst>
        </pc:spChg>
        <pc:spChg chg="mod">
          <ac:chgData name="Alberto Granato" userId="bf10b4dbdf77296e" providerId="LiveId" clId="{AB89DA6E-C128-4E9C-BD8D-8BD7E291846F}" dt="2022-08-17T14:53:46.873" v="13037" actId="120"/>
          <ac:spMkLst>
            <pc:docMk/>
            <pc:sldMk cId="1745678134" sldId="496"/>
            <ac:spMk id="3" creationId="{2BC95FCF-8E4B-330A-22CE-14533FD86D90}"/>
          </ac:spMkLst>
        </pc:spChg>
        <pc:picChg chg="add mod">
          <ac:chgData name="Alberto Granato" userId="bf10b4dbdf77296e" providerId="LiveId" clId="{AB89DA6E-C128-4E9C-BD8D-8BD7E291846F}" dt="2022-08-16T20:39:24.212" v="5899" actId="14100"/>
          <ac:picMkLst>
            <pc:docMk/>
            <pc:sldMk cId="1745678134" sldId="496"/>
            <ac:picMk id="1026" creationId="{0E2A18D1-AFB4-9802-C293-4301EE14B1D8}"/>
          </ac:picMkLst>
        </pc:picChg>
        <pc:picChg chg="del">
          <ac:chgData name="Alberto Granato" userId="bf10b4dbdf77296e" providerId="LiveId" clId="{AB89DA6E-C128-4E9C-BD8D-8BD7E291846F}" dt="2022-08-16T20:39:13.312" v="5897" actId="478"/>
          <ac:picMkLst>
            <pc:docMk/>
            <pc:sldMk cId="1745678134" sldId="496"/>
            <ac:picMk id="6146" creationId="{C8C8F163-063D-5911-C020-B98489548924}"/>
          </ac:picMkLst>
        </pc:picChg>
      </pc:sldChg>
      <pc:sldChg chg="modSp add mod ord">
        <pc:chgData name="Alberto Granato" userId="bf10b4dbdf77296e" providerId="LiveId" clId="{AB89DA6E-C128-4E9C-BD8D-8BD7E291846F}" dt="2022-08-17T17:24:54.957" v="13392" actId="120"/>
        <pc:sldMkLst>
          <pc:docMk/>
          <pc:sldMk cId="2799896946" sldId="497"/>
        </pc:sldMkLst>
        <pc:spChg chg="mod">
          <ac:chgData name="Alberto Granato" userId="bf10b4dbdf77296e" providerId="LiveId" clId="{AB89DA6E-C128-4E9C-BD8D-8BD7E291846F}" dt="2022-08-16T20:41:35.706" v="6124" actId="20577"/>
          <ac:spMkLst>
            <pc:docMk/>
            <pc:sldMk cId="2799896946" sldId="497"/>
            <ac:spMk id="2" creationId="{5509A79F-EF55-F0C8-5B72-ABD8A2C46071}"/>
          </ac:spMkLst>
        </pc:spChg>
        <pc:spChg chg="mod">
          <ac:chgData name="Alberto Granato" userId="bf10b4dbdf77296e" providerId="LiveId" clId="{AB89DA6E-C128-4E9C-BD8D-8BD7E291846F}" dt="2022-08-17T17:24:54.957" v="13392" actId="120"/>
          <ac:spMkLst>
            <pc:docMk/>
            <pc:sldMk cId="2799896946" sldId="497"/>
            <ac:spMk id="3" creationId="{2BC95FCF-8E4B-330A-22CE-14533FD86D90}"/>
          </ac:spMkLst>
        </pc:spChg>
        <pc:spChg chg="mod">
          <ac:chgData name="Alberto Granato" userId="bf10b4dbdf77296e" providerId="LiveId" clId="{AB89DA6E-C128-4E9C-BD8D-8BD7E291846F}" dt="2022-08-16T20:45:19.255" v="6246" actId="20577"/>
          <ac:spMkLst>
            <pc:docMk/>
            <pc:sldMk cId="2799896946" sldId="497"/>
            <ac:spMk id="5" creationId="{4662840B-30C8-59EB-5013-0AEFC68E5A05}"/>
          </ac:spMkLst>
        </pc:spChg>
      </pc:sldChg>
      <pc:sldChg chg="modSp add del mod">
        <pc:chgData name="Alberto Granato" userId="bf10b4dbdf77296e" providerId="LiveId" clId="{AB89DA6E-C128-4E9C-BD8D-8BD7E291846F}" dt="2022-08-16T21:03:16.549" v="7514" actId="47"/>
        <pc:sldMkLst>
          <pc:docMk/>
          <pc:sldMk cId="2160210750" sldId="498"/>
        </pc:sldMkLst>
        <pc:spChg chg="mod">
          <ac:chgData name="Alberto Granato" userId="bf10b4dbdf77296e" providerId="LiveId" clId="{AB89DA6E-C128-4E9C-BD8D-8BD7E291846F}" dt="2022-08-16T20:46:59.207" v="6254" actId="20577"/>
          <ac:spMkLst>
            <pc:docMk/>
            <pc:sldMk cId="2160210750" sldId="498"/>
            <ac:spMk id="2" creationId="{5509A79F-EF55-F0C8-5B72-ABD8A2C46071}"/>
          </ac:spMkLst>
        </pc:spChg>
      </pc:sldChg>
      <pc:sldChg chg="addSp delSp modSp add mod">
        <pc:chgData name="Alberto Granato" userId="bf10b4dbdf77296e" providerId="LiveId" clId="{AB89DA6E-C128-4E9C-BD8D-8BD7E291846F}" dt="2022-08-17T17:25:12.339" v="13396" actId="20577"/>
        <pc:sldMkLst>
          <pc:docMk/>
          <pc:sldMk cId="2021579152" sldId="499"/>
        </pc:sldMkLst>
        <pc:spChg chg="mod">
          <ac:chgData name="Alberto Granato" userId="bf10b4dbdf77296e" providerId="LiveId" clId="{AB89DA6E-C128-4E9C-BD8D-8BD7E291846F}" dt="2022-08-16T20:48:41.815" v="6273" actId="20577"/>
          <ac:spMkLst>
            <pc:docMk/>
            <pc:sldMk cId="2021579152" sldId="499"/>
            <ac:spMk id="2" creationId="{5509A79F-EF55-F0C8-5B72-ABD8A2C46071}"/>
          </ac:spMkLst>
        </pc:spChg>
        <pc:spChg chg="mod">
          <ac:chgData name="Alberto Granato" userId="bf10b4dbdf77296e" providerId="LiveId" clId="{AB89DA6E-C128-4E9C-BD8D-8BD7E291846F}" dt="2022-08-17T17:25:12.339" v="13396" actId="20577"/>
          <ac:spMkLst>
            <pc:docMk/>
            <pc:sldMk cId="2021579152" sldId="499"/>
            <ac:spMk id="3" creationId="{2BC95FCF-8E4B-330A-22CE-14533FD86D90}"/>
          </ac:spMkLst>
        </pc:spChg>
        <pc:picChg chg="del">
          <ac:chgData name="Alberto Granato" userId="bf10b4dbdf77296e" providerId="LiveId" clId="{AB89DA6E-C128-4E9C-BD8D-8BD7E291846F}" dt="2022-08-16T20:48:24.983" v="6263" actId="478"/>
          <ac:picMkLst>
            <pc:docMk/>
            <pc:sldMk cId="2021579152" sldId="499"/>
            <ac:picMk id="1026" creationId="{0E2A18D1-AFB4-9802-C293-4301EE14B1D8}"/>
          </ac:picMkLst>
        </pc:picChg>
        <pc:picChg chg="add mod">
          <ac:chgData name="Alberto Granato" userId="bf10b4dbdf77296e" providerId="LiveId" clId="{AB89DA6E-C128-4E9C-BD8D-8BD7E291846F}" dt="2022-08-16T20:48:38.061" v="6265" actId="14100"/>
          <ac:picMkLst>
            <pc:docMk/>
            <pc:sldMk cId="2021579152" sldId="499"/>
            <ac:picMk id="2050" creationId="{F1A1646D-1C80-BDF9-E32D-E521E4A7B4AA}"/>
          </ac:picMkLst>
        </pc:picChg>
      </pc:sldChg>
      <pc:sldChg chg="addSp delSp modSp add mod">
        <pc:chgData name="Alberto Granato" userId="bf10b4dbdf77296e" providerId="LiveId" clId="{AB89DA6E-C128-4E9C-BD8D-8BD7E291846F}" dt="2022-08-17T14:56:15.738" v="13159" actId="313"/>
        <pc:sldMkLst>
          <pc:docMk/>
          <pc:sldMk cId="3386746935" sldId="500"/>
        </pc:sldMkLst>
        <pc:spChg chg="mod">
          <ac:chgData name="Alberto Granato" userId="bf10b4dbdf77296e" providerId="LiveId" clId="{AB89DA6E-C128-4E9C-BD8D-8BD7E291846F}" dt="2022-08-16T21:03:29.001" v="7516" actId="20577"/>
          <ac:spMkLst>
            <pc:docMk/>
            <pc:sldMk cId="3386746935" sldId="500"/>
            <ac:spMk id="2" creationId="{5509A79F-EF55-F0C8-5B72-ABD8A2C46071}"/>
          </ac:spMkLst>
        </pc:spChg>
        <pc:spChg chg="mod">
          <ac:chgData name="Alberto Granato" userId="bf10b4dbdf77296e" providerId="LiveId" clId="{AB89DA6E-C128-4E9C-BD8D-8BD7E291846F}" dt="2022-08-17T14:56:15.738" v="13159" actId="313"/>
          <ac:spMkLst>
            <pc:docMk/>
            <pc:sldMk cId="3386746935" sldId="500"/>
            <ac:spMk id="3" creationId="{2BC95FCF-8E4B-330A-22CE-14533FD86D90}"/>
          </ac:spMkLst>
        </pc:spChg>
        <pc:picChg chg="del">
          <ac:chgData name="Alberto Granato" userId="bf10b4dbdf77296e" providerId="LiveId" clId="{AB89DA6E-C128-4E9C-BD8D-8BD7E291846F}" dt="2022-08-16T20:51:19.891" v="6668" actId="478"/>
          <ac:picMkLst>
            <pc:docMk/>
            <pc:sldMk cId="3386746935" sldId="500"/>
            <ac:picMk id="2050" creationId="{F1A1646D-1C80-BDF9-E32D-E521E4A7B4AA}"/>
          </ac:picMkLst>
        </pc:picChg>
        <pc:picChg chg="add del">
          <ac:chgData name="Alberto Granato" userId="bf10b4dbdf77296e" providerId="LiveId" clId="{AB89DA6E-C128-4E9C-BD8D-8BD7E291846F}" dt="2022-08-16T20:51:17.024" v="6667"/>
          <ac:picMkLst>
            <pc:docMk/>
            <pc:sldMk cId="3386746935" sldId="500"/>
            <ac:picMk id="3074" creationId="{CA0804CA-6F69-4D14-89E6-9DE92545F4B7}"/>
          </ac:picMkLst>
        </pc:picChg>
        <pc:picChg chg="add mod">
          <ac:chgData name="Alberto Granato" userId="bf10b4dbdf77296e" providerId="LiveId" clId="{AB89DA6E-C128-4E9C-BD8D-8BD7E291846F}" dt="2022-08-16T20:51:24.426" v="6670" actId="14100"/>
          <ac:picMkLst>
            <pc:docMk/>
            <pc:sldMk cId="3386746935" sldId="500"/>
            <ac:picMk id="3076" creationId="{F2C2B35F-753E-7EDB-E8C1-AC18D746BB36}"/>
          </ac:picMkLst>
        </pc:picChg>
        <pc:picChg chg="add del">
          <ac:chgData name="Alberto Granato" userId="bf10b4dbdf77296e" providerId="LiveId" clId="{AB89DA6E-C128-4E9C-BD8D-8BD7E291846F}" dt="2022-08-16T20:51:40.006" v="6672"/>
          <ac:picMkLst>
            <pc:docMk/>
            <pc:sldMk cId="3386746935" sldId="500"/>
            <ac:picMk id="3078" creationId="{A82CD2FE-DBDF-058E-35C2-8F3EA6A326F1}"/>
          </ac:picMkLst>
        </pc:picChg>
        <pc:picChg chg="add del">
          <ac:chgData name="Alberto Granato" userId="bf10b4dbdf77296e" providerId="LiveId" clId="{AB89DA6E-C128-4E9C-BD8D-8BD7E291846F}" dt="2022-08-16T20:51:48.140" v="6674"/>
          <ac:picMkLst>
            <pc:docMk/>
            <pc:sldMk cId="3386746935" sldId="500"/>
            <ac:picMk id="3080" creationId="{D1AD44F0-936C-0BCB-252A-552D931BAA80}"/>
          </ac:picMkLst>
        </pc:picChg>
      </pc:sldChg>
      <pc:sldChg chg="addSp delSp modSp add del mod">
        <pc:chgData name="Alberto Granato" userId="bf10b4dbdf77296e" providerId="LiveId" clId="{AB89DA6E-C128-4E9C-BD8D-8BD7E291846F}" dt="2022-08-17T13:16:22.950" v="11699" actId="47"/>
        <pc:sldMkLst>
          <pc:docMk/>
          <pc:sldMk cId="3259304250" sldId="501"/>
        </pc:sldMkLst>
        <pc:spChg chg="mod">
          <ac:chgData name="Alberto Granato" userId="bf10b4dbdf77296e" providerId="LiveId" clId="{AB89DA6E-C128-4E9C-BD8D-8BD7E291846F}" dt="2022-08-16T21:10:39.213" v="7686" actId="20577"/>
          <ac:spMkLst>
            <pc:docMk/>
            <pc:sldMk cId="3259304250" sldId="501"/>
            <ac:spMk id="2" creationId="{5509A79F-EF55-F0C8-5B72-ABD8A2C46071}"/>
          </ac:spMkLst>
        </pc:spChg>
        <pc:spChg chg="mod">
          <ac:chgData name="Alberto Granato" userId="bf10b4dbdf77296e" providerId="LiveId" clId="{AB89DA6E-C128-4E9C-BD8D-8BD7E291846F}" dt="2022-08-17T13:07:04.216" v="11409" actId="6549"/>
          <ac:spMkLst>
            <pc:docMk/>
            <pc:sldMk cId="3259304250" sldId="501"/>
            <ac:spMk id="3" creationId="{2BC95FCF-8E4B-330A-22CE-14533FD86D90}"/>
          </ac:spMkLst>
        </pc:spChg>
        <pc:spChg chg="del mod">
          <ac:chgData name="Alberto Granato" userId="bf10b4dbdf77296e" providerId="LiveId" clId="{AB89DA6E-C128-4E9C-BD8D-8BD7E291846F}" dt="2022-08-16T21:14:16.590" v="8127" actId="478"/>
          <ac:spMkLst>
            <pc:docMk/>
            <pc:sldMk cId="3259304250" sldId="501"/>
            <ac:spMk id="5" creationId="{4662840B-30C8-59EB-5013-0AEFC68E5A05}"/>
          </ac:spMkLst>
        </pc:spChg>
        <pc:graphicFrameChg chg="add mod modGraphic">
          <ac:chgData name="Alberto Granato" userId="bf10b4dbdf77296e" providerId="LiveId" clId="{AB89DA6E-C128-4E9C-BD8D-8BD7E291846F}" dt="2022-08-16T21:22:08.021" v="8506"/>
          <ac:graphicFrameMkLst>
            <pc:docMk/>
            <pc:sldMk cId="3259304250" sldId="501"/>
            <ac:graphicFrameMk id="4" creationId="{6D293E61-2647-F095-487F-6A58B83E121A}"/>
          </ac:graphicFrameMkLst>
        </pc:graphicFrameChg>
      </pc:sldChg>
      <pc:sldChg chg="modSp add mod">
        <pc:chgData name="Alberto Granato" userId="bf10b4dbdf77296e" providerId="LiveId" clId="{AB89DA6E-C128-4E9C-BD8D-8BD7E291846F}" dt="2022-08-17T14:54:12.910" v="13041" actId="120"/>
        <pc:sldMkLst>
          <pc:docMk/>
          <pc:sldMk cId="2773066140" sldId="502"/>
        </pc:sldMkLst>
        <pc:spChg chg="mod">
          <ac:chgData name="Alberto Granato" userId="bf10b4dbdf77296e" providerId="LiveId" clId="{AB89DA6E-C128-4E9C-BD8D-8BD7E291846F}" dt="2022-08-16T21:16:16.884" v="8356" actId="20577"/>
          <ac:spMkLst>
            <pc:docMk/>
            <pc:sldMk cId="2773066140" sldId="502"/>
            <ac:spMk id="2" creationId="{5509A79F-EF55-F0C8-5B72-ABD8A2C46071}"/>
          </ac:spMkLst>
        </pc:spChg>
        <pc:spChg chg="mod">
          <ac:chgData name="Alberto Granato" userId="bf10b4dbdf77296e" providerId="LiveId" clId="{AB89DA6E-C128-4E9C-BD8D-8BD7E291846F}" dt="2022-08-17T14:54:12.910" v="13041" actId="120"/>
          <ac:spMkLst>
            <pc:docMk/>
            <pc:sldMk cId="2773066140" sldId="502"/>
            <ac:spMk id="3" creationId="{2BC95FCF-8E4B-330A-22CE-14533FD86D90}"/>
          </ac:spMkLst>
        </pc:spChg>
      </pc:sldChg>
      <pc:sldChg chg="addSp delSp modSp add mod">
        <pc:chgData name="Alberto Granato" userId="bf10b4dbdf77296e" providerId="LiveId" clId="{AB89DA6E-C128-4E9C-BD8D-8BD7E291846F}" dt="2022-08-17T14:54:16.679" v="13042" actId="120"/>
        <pc:sldMkLst>
          <pc:docMk/>
          <pc:sldMk cId="3924237190" sldId="503"/>
        </pc:sldMkLst>
        <pc:spChg chg="mod">
          <ac:chgData name="Alberto Granato" userId="bf10b4dbdf77296e" providerId="LiveId" clId="{AB89DA6E-C128-4E9C-BD8D-8BD7E291846F}" dt="2022-08-16T21:38:10.626" v="8822" actId="20577"/>
          <ac:spMkLst>
            <pc:docMk/>
            <pc:sldMk cId="3924237190" sldId="503"/>
            <ac:spMk id="2" creationId="{5509A79F-EF55-F0C8-5B72-ABD8A2C46071}"/>
          </ac:spMkLst>
        </pc:spChg>
        <pc:spChg chg="mod">
          <ac:chgData name="Alberto Granato" userId="bf10b4dbdf77296e" providerId="LiveId" clId="{AB89DA6E-C128-4E9C-BD8D-8BD7E291846F}" dt="2022-08-17T14:54:16.679" v="13042" actId="120"/>
          <ac:spMkLst>
            <pc:docMk/>
            <pc:sldMk cId="3924237190" sldId="503"/>
            <ac:spMk id="3" creationId="{2BC95FCF-8E4B-330A-22CE-14533FD86D90}"/>
          </ac:spMkLst>
        </pc:spChg>
        <pc:spChg chg="del">
          <ac:chgData name="Alberto Granato" userId="bf10b4dbdf77296e" providerId="LiveId" clId="{AB89DA6E-C128-4E9C-BD8D-8BD7E291846F}" dt="2022-08-16T21:32:06.949" v="8669" actId="478"/>
          <ac:spMkLst>
            <pc:docMk/>
            <pc:sldMk cId="3924237190" sldId="503"/>
            <ac:spMk id="5" creationId="{4662840B-30C8-59EB-5013-0AEFC68E5A05}"/>
          </ac:spMkLst>
        </pc:spChg>
        <pc:graphicFrameChg chg="add del mod modGraphic">
          <ac:chgData name="Alberto Granato" userId="bf10b4dbdf77296e" providerId="LiveId" clId="{AB89DA6E-C128-4E9C-BD8D-8BD7E291846F}" dt="2022-08-16T21:35:12.025" v="8767" actId="478"/>
          <ac:graphicFrameMkLst>
            <pc:docMk/>
            <pc:sldMk cId="3924237190" sldId="503"/>
            <ac:graphicFrameMk id="4" creationId="{66CC49FB-D5F5-326C-CEDF-05370AF73358}"/>
          </ac:graphicFrameMkLst>
        </pc:graphicFrameChg>
        <pc:graphicFrameChg chg="add mod modGraphic">
          <ac:chgData name="Alberto Granato" userId="bf10b4dbdf77296e" providerId="LiveId" clId="{AB89DA6E-C128-4E9C-BD8D-8BD7E291846F}" dt="2022-08-16T21:37:57.599" v="8820" actId="20577"/>
          <ac:graphicFrameMkLst>
            <pc:docMk/>
            <pc:sldMk cId="3924237190" sldId="503"/>
            <ac:graphicFrameMk id="6" creationId="{3A5645DF-2DE7-7FE5-C53D-88D61D9C48CD}"/>
          </ac:graphicFrameMkLst>
        </pc:graphicFrameChg>
      </pc:sldChg>
      <pc:sldChg chg="addSp delSp modSp add mod">
        <pc:chgData name="Alberto Granato" userId="bf10b4dbdf77296e" providerId="LiveId" clId="{AB89DA6E-C128-4E9C-BD8D-8BD7E291846F}" dt="2022-08-17T17:27:39.638" v="13602" actId="114"/>
        <pc:sldMkLst>
          <pc:docMk/>
          <pc:sldMk cId="2874184890" sldId="504"/>
        </pc:sldMkLst>
        <pc:spChg chg="mod">
          <ac:chgData name="Alberto Granato" userId="bf10b4dbdf77296e" providerId="LiveId" clId="{AB89DA6E-C128-4E9C-BD8D-8BD7E291846F}" dt="2022-08-17T17:27:39.638" v="13602" actId="114"/>
          <ac:spMkLst>
            <pc:docMk/>
            <pc:sldMk cId="2874184890" sldId="504"/>
            <ac:spMk id="3" creationId="{2BC95FCF-8E4B-330A-22CE-14533FD86D90}"/>
          </ac:spMkLst>
        </pc:spChg>
        <pc:spChg chg="add mod">
          <ac:chgData name="Alberto Granato" userId="bf10b4dbdf77296e" providerId="LiveId" clId="{AB89DA6E-C128-4E9C-BD8D-8BD7E291846F}" dt="2022-08-17T13:11:53.437" v="11442" actId="6549"/>
          <ac:spMkLst>
            <pc:docMk/>
            <pc:sldMk cId="2874184890" sldId="504"/>
            <ac:spMk id="5" creationId="{A6FAA397-515B-B495-8C43-8178F907BB50}"/>
          </ac:spMkLst>
        </pc:spChg>
        <pc:spChg chg="add mod">
          <ac:chgData name="Alberto Granato" userId="bf10b4dbdf77296e" providerId="LiveId" clId="{AB89DA6E-C128-4E9C-BD8D-8BD7E291846F}" dt="2022-08-17T14:56:17.942" v="13160" actId="313"/>
          <ac:spMkLst>
            <pc:docMk/>
            <pc:sldMk cId="2874184890" sldId="504"/>
            <ac:spMk id="7" creationId="{E9D1B86E-CC7E-96F3-C08B-1E3A8A32F2AC}"/>
          </ac:spMkLst>
        </pc:spChg>
        <pc:graphicFrameChg chg="del">
          <ac:chgData name="Alberto Granato" userId="bf10b4dbdf77296e" providerId="LiveId" clId="{AB89DA6E-C128-4E9C-BD8D-8BD7E291846F}" dt="2022-08-17T13:07:15.514" v="11411" actId="478"/>
          <ac:graphicFrameMkLst>
            <pc:docMk/>
            <pc:sldMk cId="2874184890" sldId="504"/>
            <ac:graphicFrameMk id="4" creationId="{6D293E61-2647-F095-487F-6A58B83E121A}"/>
          </ac:graphicFrameMkLst>
        </pc:graphicFrameChg>
      </pc:sldChg>
      <pc:sldChg chg="modSp add del mod">
        <pc:chgData name="Alberto Granato" userId="bf10b4dbdf77296e" providerId="LiveId" clId="{AB89DA6E-C128-4E9C-BD8D-8BD7E291846F}" dt="2022-08-17T14:40:18.426" v="12377" actId="47"/>
        <pc:sldMkLst>
          <pc:docMk/>
          <pc:sldMk cId="3623700598" sldId="505"/>
        </pc:sldMkLst>
        <pc:spChg chg="mod">
          <ac:chgData name="Alberto Granato" userId="bf10b4dbdf77296e" providerId="LiveId" clId="{AB89DA6E-C128-4E9C-BD8D-8BD7E291846F}" dt="2022-08-17T14:15:12.314" v="11947" actId="20577"/>
          <ac:spMkLst>
            <pc:docMk/>
            <pc:sldMk cId="3623700598" sldId="505"/>
            <ac:spMk id="2" creationId="{5509A79F-EF55-F0C8-5B72-ABD8A2C46071}"/>
          </ac:spMkLst>
        </pc:spChg>
        <pc:spChg chg="mod">
          <ac:chgData name="Alberto Granato" userId="bf10b4dbdf77296e" providerId="LiveId" clId="{AB89DA6E-C128-4E9C-BD8D-8BD7E291846F}" dt="2022-08-17T14:40:12.315" v="12376" actId="27636"/>
          <ac:spMkLst>
            <pc:docMk/>
            <pc:sldMk cId="3623700598" sldId="505"/>
            <ac:spMk id="3" creationId="{2BC95FCF-8E4B-330A-22CE-14533FD86D90}"/>
          </ac:spMkLst>
        </pc:spChg>
      </pc:sldChg>
      <pc:sldChg chg="addSp modSp add mod">
        <pc:chgData name="Alberto Granato" userId="bf10b4dbdf77296e" providerId="LiveId" clId="{AB89DA6E-C128-4E9C-BD8D-8BD7E291846F}" dt="2022-08-18T16:48:34.941" v="14139" actId="27636"/>
        <pc:sldMkLst>
          <pc:docMk/>
          <pc:sldMk cId="3240618743" sldId="506"/>
        </pc:sldMkLst>
        <pc:spChg chg="mod">
          <ac:chgData name="Alberto Granato" userId="bf10b4dbdf77296e" providerId="LiveId" clId="{AB89DA6E-C128-4E9C-BD8D-8BD7E291846F}" dt="2022-08-17T14:43:23.290" v="12511" actId="20577"/>
          <ac:spMkLst>
            <pc:docMk/>
            <pc:sldMk cId="3240618743" sldId="506"/>
            <ac:spMk id="2" creationId="{5509A79F-EF55-F0C8-5B72-ABD8A2C46071}"/>
          </ac:spMkLst>
        </pc:spChg>
        <pc:spChg chg="mod">
          <ac:chgData name="Alberto Granato" userId="bf10b4dbdf77296e" providerId="LiveId" clId="{AB89DA6E-C128-4E9C-BD8D-8BD7E291846F}" dt="2022-08-18T16:48:34.941" v="14139" actId="27636"/>
          <ac:spMkLst>
            <pc:docMk/>
            <pc:sldMk cId="3240618743" sldId="506"/>
            <ac:spMk id="5" creationId="{0B6E7646-ECBF-395D-C6C8-CB3B96D884E6}"/>
          </ac:spMkLst>
        </pc:spChg>
        <pc:graphicFrameChg chg="add mod">
          <ac:chgData name="Alberto Granato" userId="bf10b4dbdf77296e" providerId="LiveId" clId="{AB89DA6E-C128-4E9C-BD8D-8BD7E291846F}" dt="2022-08-17T14:50:22.092" v="12994" actId="20577"/>
          <ac:graphicFrameMkLst>
            <pc:docMk/>
            <pc:sldMk cId="3240618743" sldId="506"/>
            <ac:graphicFrameMk id="3" creationId="{3FDE1C0E-2E47-446B-E040-BF8748BC1C27}"/>
          </ac:graphicFrameMkLst>
        </pc:graphicFrameChg>
      </pc:sldChg>
      <pc:sldChg chg="addSp modSp add mod">
        <pc:chgData name="Alberto Granato" userId="bf10b4dbdf77296e" providerId="LiveId" clId="{AB89DA6E-C128-4E9C-BD8D-8BD7E291846F}" dt="2022-08-17T17:29:54.630" v="13616" actId="27636"/>
        <pc:sldMkLst>
          <pc:docMk/>
          <pc:sldMk cId="101737433" sldId="507"/>
        </pc:sldMkLst>
        <pc:spChg chg="mod">
          <ac:chgData name="Alberto Granato" userId="bf10b4dbdf77296e" providerId="LiveId" clId="{AB89DA6E-C128-4E9C-BD8D-8BD7E291846F}" dt="2022-08-17T17:29:54.630" v="13616" actId="27636"/>
          <ac:spMkLst>
            <pc:docMk/>
            <pc:sldMk cId="101737433" sldId="507"/>
            <ac:spMk id="3" creationId="{2BC95FCF-8E4B-330A-22CE-14533FD86D90}"/>
          </ac:spMkLst>
        </pc:spChg>
        <pc:graphicFrameChg chg="add mod">
          <ac:chgData name="Alberto Granato" userId="bf10b4dbdf77296e" providerId="LiveId" clId="{AB89DA6E-C128-4E9C-BD8D-8BD7E291846F}" dt="2022-08-17T14:55:52.936" v="13158" actId="20577"/>
          <ac:graphicFrameMkLst>
            <pc:docMk/>
            <pc:sldMk cId="101737433" sldId="507"/>
            <ac:graphicFrameMk id="4" creationId="{F0742ABA-8963-BDFA-02E5-33BB3D8970FD}"/>
          </ac:graphicFrameMkLst>
        </pc:graphicFrameChg>
      </pc:sldChg>
      <pc:sldChg chg="modSp add mod">
        <pc:chgData name="Alberto Granato" userId="bf10b4dbdf77296e" providerId="LiveId" clId="{AB89DA6E-C128-4E9C-BD8D-8BD7E291846F}" dt="2022-08-17T17:27:09.349" v="13597" actId="20577"/>
        <pc:sldMkLst>
          <pc:docMk/>
          <pc:sldMk cId="3151753369" sldId="508"/>
        </pc:sldMkLst>
        <pc:spChg chg="mod">
          <ac:chgData name="Alberto Granato" userId="bf10b4dbdf77296e" providerId="LiveId" clId="{AB89DA6E-C128-4E9C-BD8D-8BD7E291846F}" dt="2022-08-17T13:27:19.038" v="11853" actId="20577"/>
          <ac:spMkLst>
            <pc:docMk/>
            <pc:sldMk cId="3151753369" sldId="508"/>
            <ac:spMk id="2" creationId="{5509A79F-EF55-F0C8-5B72-ABD8A2C46071}"/>
          </ac:spMkLst>
        </pc:spChg>
        <pc:spChg chg="mod">
          <ac:chgData name="Alberto Granato" userId="bf10b4dbdf77296e" providerId="LiveId" clId="{AB89DA6E-C128-4E9C-BD8D-8BD7E291846F}" dt="2022-08-17T17:27:09.349" v="13597" actId="20577"/>
          <ac:spMkLst>
            <pc:docMk/>
            <pc:sldMk cId="3151753369" sldId="508"/>
            <ac:spMk id="3" creationId="{2BC95FCF-8E4B-330A-22CE-14533FD86D90}"/>
          </ac:spMkLst>
        </pc:spChg>
      </pc:sldChg>
      <pc:sldChg chg="addSp modSp add mod">
        <pc:chgData name="Alberto Granato" userId="bf10b4dbdf77296e" providerId="LiveId" clId="{AB89DA6E-C128-4E9C-BD8D-8BD7E291846F}" dt="2022-08-17T14:47:11.385" v="12633" actId="14100"/>
        <pc:sldMkLst>
          <pc:docMk/>
          <pc:sldMk cId="2252360416" sldId="509"/>
        </pc:sldMkLst>
        <pc:spChg chg="mod">
          <ac:chgData name="Alberto Granato" userId="bf10b4dbdf77296e" providerId="LiveId" clId="{AB89DA6E-C128-4E9C-BD8D-8BD7E291846F}" dt="2022-08-17T14:46:17.770" v="12624" actId="14100"/>
          <ac:spMkLst>
            <pc:docMk/>
            <pc:sldMk cId="2252360416" sldId="509"/>
            <ac:spMk id="3" creationId="{2BC95FCF-8E4B-330A-22CE-14533FD86D90}"/>
          </ac:spMkLst>
        </pc:spChg>
        <pc:graphicFrameChg chg="add mod modGraphic">
          <ac:chgData name="Alberto Granato" userId="bf10b4dbdf77296e" providerId="LiveId" clId="{AB89DA6E-C128-4E9C-BD8D-8BD7E291846F}" dt="2022-08-17T14:47:11.385" v="12633" actId="14100"/>
          <ac:graphicFrameMkLst>
            <pc:docMk/>
            <pc:sldMk cId="2252360416" sldId="509"/>
            <ac:graphicFrameMk id="4" creationId="{D223CC36-8714-24CB-06F6-07B28B180CFF}"/>
          </ac:graphicFrameMkLst>
        </pc:graphicFrameChg>
      </pc:sldChg>
      <pc:sldChg chg="modSp add del mod">
        <pc:chgData name="Alberto Granato" userId="bf10b4dbdf77296e" providerId="LiveId" clId="{AB89DA6E-C128-4E9C-BD8D-8BD7E291846F}" dt="2022-08-17T14:15:15.434" v="11948" actId="47"/>
        <pc:sldMkLst>
          <pc:docMk/>
          <pc:sldMk cId="3443754412" sldId="509"/>
        </pc:sldMkLst>
        <pc:spChg chg="mod">
          <ac:chgData name="Alberto Granato" userId="bf10b4dbdf77296e" providerId="LiveId" clId="{AB89DA6E-C128-4E9C-BD8D-8BD7E291846F}" dt="2022-08-17T14:09:55.892" v="11855" actId="20577"/>
          <ac:spMkLst>
            <pc:docMk/>
            <pc:sldMk cId="3443754412" sldId="509"/>
            <ac:spMk id="2" creationId="{5509A79F-EF55-F0C8-5B72-ABD8A2C46071}"/>
          </ac:spMkLst>
        </pc:spChg>
        <pc:spChg chg="mod">
          <ac:chgData name="Alberto Granato" userId="bf10b4dbdf77296e" providerId="LiveId" clId="{AB89DA6E-C128-4E9C-BD8D-8BD7E291846F}" dt="2022-08-17T14:10:42.179" v="11860" actId="20577"/>
          <ac:spMkLst>
            <pc:docMk/>
            <pc:sldMk cId="3443754412" sldId="509"/>
            <ac:spMk id="3" creationId="{2BC95FCF-8E4B-330A-22CE-14533FD86D90}"/>
          </ac:spMkLst>
        </pc:spChg>
      </pc:sldChg>
      <pc:sldChg chg="modSp add mod">
        <pc:chgData name="Alberto Granato" userId="bf10b4dbdf77296e" providerId="LiveId" clId="{AB89DA6E-C128-4E9C-BD8D-8BD7E291846F}" dt="2022-08-17T18:43:16.601" v="13686" actId="20577"/>
        <pc:sldMkLst>
          <pc:docMk/>
          <pc:sldMk cId="1790720769" sldId="510"/>
        </pc:sldMkLst>
        <pc:spChg chg="mod">
          <ac:chgData name="Alberto Granato" userId="bf10b4dbdf77296e" providerId="LiveId" clId="{AB89DA6E-C128-4E9C-BD8D-8BD7E291846F}" dt="2022-08-17T18:43:16.601" v="13686" actId="20577"/>
          <ac:spMkLst>
            <pc:docMk/>
            <pc:sldMk cId="1790720769" sldId="510"/>
            <ac:spMk id="2" creationId="{5509A79F-EF55-F0C8-5B72-ABD8A2C46071}"/>
          </ac:spMkLst>
        </pc:spChg>
        <pc:spChg chg="mod">
          <ac:chgData name="Alberto Granato" userId="bf10b4dbdf77296e" providerId="LiveId" clId="{AB89DA6E-C128-4E9C-BD8D-8BD7E291846F}" dt="2022-08-17T18:43:13.153" v="13682" actId="20577"/>
          <ac:spMkLst>
            <pc:docMk/>
            <pc:sldMk cId="1790720769" sldId="510"/>
            <ac:spMk id="3" creationId="{2BC95FCF-8E4B-330A-22CE-14533FD86D90}"/>
          </ac:spMkLst>
        </pc:spChg>
      </pc:sldChg>
      <pc:sldChg chg="addSp delSp modSp new mod">
        <pc:chgData name="Alberto Granato" userId="bf10b4dbdf77296e" providerId="LiveId" clId="{AB89DA6E-C128-4E9C-BD8D-8BD7E291846F}" dt="2022-08-18T11:56:40.231" v="14000"/>
        <pc:sldMkLst>
          <pc:docMk/>
          <pc:sldMk cId="2176880575" sldId="511"/>
        </pc:sldMkLst>
        <pc:spChg chg="mod">
          <ac:chgData name="Alberto Granato" userId="bf10b4dbdf77296e" providerId="LiveId" clId="{AB89DA6E-C128-4E9C-BD8D-8BD7E291846F}" dt="2022-08-18T11:12:33.043" v="13715" actId="20577"/>
          <ac:spMkLst>
            <pc:docMk/>
            <pc:sldMk cId="2176880575" sldId="511"/>
            <ac:spMk id="2" creationId="{B639F9BB-9D01-F500-AD28-5E6A1B1A4292}"/>
          </ac:spMkLst>
        </pc:spChg>
        <pc:spChg chg="del">
          <ac:chgData name="Alberto Granato" userId="bf10b4dbdf77296e" providerId="LiveId" clId="{AB89DA6E-C128-4E9C-BD8D-8BD7E291846F}" dt="2022-08-18T11:12:16.800" v="13709" actId="478"/>
          <ac:spMkLst>
            <pc:docMk/>
            <pc:sldMk cId="2176880575" sldId="511"/>
            <ac:spMk id="3" creationId="{CEF73061-7534-AA89-D3C1-DF1A5D2A7A64}"/>
          </ac:spMkLst>
        </pc:spChg>
        <pc:graphicFrameChg chg="add mod modGraphic">
          <ac:chgData name="Alberto Granato" userId="bf10b4dbdf77296e" providerId="LiveId" clId="{AB89DA6E-C128-4E9C-BD8D-8BD7E291846F}" dt="2022-08-18T11:56:40.231" v="14000"/>
          <ac:graphicFrameMkLst>
            <pc:docMk/>
            <pc:sldMk cId="2176880575" sldId="511"/>
            <ac:graphicFrameMk id="4" creationId="{4D551070-C311-C952-46E8-73F3A0CBE7BA}"/>
          </ac:graphicFrameMkLst>
        </pc:graphicFrameChg>
      </pc:sldChg>
      <pc:sldChg chg="addSp delSp modSp add mod">
        <pc:chgData name="Alberto Granato" userId="bf10b4dbdf77296e" providerId="LiveId" clId="{AB89DA6E-C128-4E9C-BD8D-8BD7E291846F}" dt="2022-08-18T12:20:39.946" v="14126" actId="20577"/>
        <pc:sldMkLst>
          <pc:docMk/>
          <pc:sldMk cId="4034839747" sldId="512"/>
        </pc:sldMkLst>
        <pc:spChg chg="mod">
          <ac:chgData name="Alberto Granato" userId="bf10b4dbdf77296e" providerId="LiveId" clId="{AB89DA6E-C128-4E9C-BD8D-8BD7E291846F}" dt="2022-08-18T11:12:39.509" v="13717" actId="20577"/>
          <ac:spMkLst>
            <pc:docMk/>
            <pc:sldMk cId="4034839747" sldId="512"/>
            <ac:spMk id="2" creationId="{B639F9BB-9D01-F500-AD28-5E6A1B1A4292}"/>
          </ac:spMkLst>
        </pc:spChg>
        <pc:graphicFrameChg chg="add mod modGraphic">
          <ac:chgData name="Alberto Granato" userId="bf10b4dbdf77296e" providerId="LiveId" clId="{AB89DA6E-C128-4E9C-BD8D-8BD7E291846F}" dt="2022-08-18T12:20:39.946" v="14126" actId="20577"/>
          <ac:graphicFrameMkLst>
            <pc:docMk/>
            <pc:sldMk cId="4034839747" sldId="512"/>
            <ac:graphicFrameMk id="3" creationId="{61D0EEE4-EEEC-83E5-B021-33FE9E9FE54A}"/>
          </ac:graphicFrameMkLst>
        </pc:graphicFrameChg>
        <pc:graphicFrameChg chg="del modGraphic">
          <ac:chgData name="Alberto Granato" userId="bf10b4dbdf77296e" providerId="LiveId" clId="{AB89DA6E-C128-4E9C-BD8D-8BD7E291846F}" dt="2022-08-18T11:12:45.892" v="13719" actId="478"/>
          <ac:graphicFrameMkLst>
            <pc:docMk/>
            <pc:sldMk cId="4034839747" sldId="512"/>
            <ac:graphicFrameMk id="4" creationId="{4D551070-C311-C952-46E8-73F3A0CBE7BA}"/>
          </ac:graphicFrameMkLst>
        </pc:graphicFrameChg>
      </pc:sldChg>
    </pc:docChg>
  </pc:docChgLst>
  <pc:docChgLst>
    <pc:chgData name="Alberto Granato" userId="bf10b4dbdf77296e" providerId="LiveId" clId="{36EC5AC7-06E8-4620-8696-590BA84A263F}"/>
    <pc:docChg chg="modSld">
      <pc:chgData name="Alberto Granato" userId="bf10b4dbdf77296e" providerId="LiveId" clId="{36EC5AC7-06E8-4620-8696-590BA84A263F}" dt="2022-09-16T12:16:24.223" v="34" actId="20577"/>
      <pc:docMkLst>
        <pc:docMk/>
      </pc:docMkLst>
      <pc:sldChg chg="modSp mod">
        <pc:chgData name="Alberto Granato" userId="bf10b4dbdf77296e" providerId="LiveId" clId="{36EC5AC7-06E8-4620-8696-590BA84A263F}" dt="2022-09-16T12:16:24.223" v="34" actId="20577"/>
        <pc:sldMkLst>
          <pc:docMk/>
          <pc:sldMk cId="4034839747" sldId="512"/>
        </pc:sldMkLst>
        <pc:graphicFrameChg chg="modGraphic">
          <ac:chgData name="Alberto Granato" userId="bf10b4dbdf77296e" providerId="LiveId" clId="{36EC5AC7-06E8-4620-8696-590BA84A263F}" dt="2022-09-16T12:16:24.223" v="34" actId="20577"/>
          <ac:graphicFrameMkLst>
            <pc:docMk/>
            <pc:sldMk cId="4034839747" sldId="512"/>
            <ac:graphicFrameMk id="3" creationId="{61D0EEE4-EEEC-83E5-B021-33FE9E9FE54A}"/>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B24831-7F02-4A32-84C4-50DA897CDEF2}"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pt-BR"/>
        </a:p>
      </dgm:t>
    </dgm:pt>
    <dgm:pt modelId="{128B6449-4E6B-4105-B278-375F6B836675}">
      <dgm:prSet phldrT="[Texto]"/>
      <dgm:spPr/>
      <dgm:t>
        <a:bodyPr/>
        <a:lstStyle/>
        <a:p>
          <a:r>
            <a:rPr lang="pt-BR" dirty="0"/>
            <a:t>Fase Qualitativa</a:t>
          </a:r>
        </a:p>
      </dgm:t>
    </dgm:pt>
    <dgm:pt modelId="{20F4EC4C-00D4-47B1-91C1-DD27C9A36422}" type="parTrans" cxnId="{8B735719-A499-46ED-B713-3FB75B60CC33}">
      <dgm:prSet/>
      <dgm:spPr/>
      <dgm:t>
        <a:bodyPr/>
        <a:lstStyle/>
        <a:p>
          <a:endParaRPr lang="pt-BR"/>
        </a:p>
      </dgm:t>
    </dgm:pt>
    <dgm:pt modelId="{324A579C-221B-4255-9DDE-E541FA81A8DA}" type="sibTrans" cxnId="{8B735719-A499-46ED-B713-3FB75B60CC33}">
      <dgm:prSet/>
      <dgm:spPr/>
      <dgm:t>
        <a:bodyPr/>
        <a:lstStyle/>
        <a:p>
          <a:endParaRPr lang="pt-BR"/>
        </a:p>
      </dgm:t>
    </dgm:pt>
    <dgm:pt modelId="{5EEC9BC4-3A70-42DB-B839-D0CE084214B2}">
      <dgm:prSet phldrT="[Texto]"/>
      <dgm:spPr/>
      <dgm:t>
        <a:bodyPr/>
        <a:lstStyle/>
        <a:p>
          <a:r>
            <a:rPr lang="pt-BR" dirty="0"/>
            <a:t>Público-Alvo</a:t>
          </a:r>
        </a:p>
      </dgm:t>
    </dgm:pt>
    <dgm:pt modelId="{40D3172A-4262-4161-ACC8-061DAA7E4D16}" type="parTrans" cxnId="{0259BD7E-47A0-4A3E-8CBC-9C8D39534074}">
      <dgm:prSet/>
      <dgm:spPr/>
      <dgm:t>
        <a:bodyPr/>
        <a:lstStyle/>
        <a:p>
          <a:endParaRPr lang="pt-BR"/>
        </a:p>
      </dgm:t>
    </dgm:pt>
    <dgm:pt modelId="{5EBA65EA-2A69-42C2-B090-5C9CD58626C6}" type="sibTrans" cxnId="{0259BD7E-47A0-4A3E-8CBC-9C8D39534074}">
      <dgm:prSet/>
      <dgm:spPr/>
      <dgm:t>
        <a:bodyPr/>
        <a:lstStyle/>
        <a:p>
          <a:endParaRPr lang="pt-BR"/>
        </a:p>
      </dgm:t>
    </dgm:pt>
    <dgm:pt modelId="{37FDEB39-0225-47CC-9BDD-2AE3035F8A39}">
      <dgm:prSet phldrT="[Texto]"/>
      <dgm:spPr/>
      <dgm:t>
        <a:bodyPr/>
        <a:lstStyle/>
        <a:p>
          <a:r>
            <a:rPr lang="pt-BR" dirty="0"/>
            <a:t>Instrumento de Coleta</a:t>
          </a:r>
        </a:p>
      </dgm:t>
    </dgm:pt>
    <dgm:pt modelId="{039F0952-D234-4ACF-8A98-0630452F2B4E}" type="parTrans" cxnId="{921526E5-EE0A-4A0F-BCCF-B6D1DB491B74}">
      <dgm:prSet/>
      <dgm:spPr/>
      <dgm:t>
        <a:bodyPr/>
        <a:lstStyle/>
        <a:p>
          <a:endParaRPr lang="pt-BR"/>
        </a:p>
      </dgm:t>
    </dgm:pt>
    <dgm:pt modelId="{23BA78D0-6D33-4829-A50C-D53E2A78DE58}" type="sibTrans" cxnId="{921526E5-EE0A-4A0F-BCCF-B6D1DB491B74}">
      <dgm:prSet/>
      <dgm:spPr/>
      <dgm:t>
        <a:bodyPr/>
        <a:lstStyle/>
        <a:p>
          <a:endParaRPr lang="pt-BR"/>
        </a:p>
      </dgm:t>
    </dgm:pt>
    <dgm:pt modelId="{8670B90D-5685-49FE-A15E-CEE4D337FADB}" type="pres">
      <dgm:prSet presAssocID="{49B24831-7F02-4A32-84C4-50DA897CDEF2}" presName="Name0" presStyleCnt="0">
        <dgm:presLayoutVars>
          <dgm:chMax val="7"/>
          <dgm:chPref val="7"/>
          <dgm:dir/>
          <dgm:animLvl val="lvl"/>
        </dgm:presLayoutVars>
      </dgm:prSet>
      <dgm:spPr/>
    </dgm:pt>
    <dgm:pt modelId="{4F3DDBAF-C8C8-42E1-99EE-7404D8AE4E2F}" type="pres">
      <dgm:prSet presAssocID="{128B6449-4E6B-4105-B278-375F6B836675}" presName="Accent1" presStyleCnt="0"/>
      <dgm:spPr/>
    </dgm:pt>
    <dgm:pt modelId="{A89ABE98-EDD3-4BB0-8D04-350418715E5C}" type="pres">
      <dgm:prSet presAssocID="{128B6449-4E6B-4105-B278-375F6B836675}" presName="Accent" presStyleLbl="node1" presStyleIdx="0" presStyleCnt="3"/>
      <dgm:spPr/>
    </dgm:pt>
    <dgm:pt modelId="{C3D0E5EF-25A6-45A4-8221-88D7E51565EE}" type="pres">
      <dgm:prSet presAssocID="{128B6449-4E6B-4105-B278-375F6B836675}" presName="Parent1" presStyleLbl="revTx" presStyleIdx="0" presStyleCnt="3">
        <dgm:presLayoutVars>
          <dgm:chMax val="1"/>
          <dgm:chPref val="1"/>
          <dgm:bulletEnabled val="1"/>
        </dgm:presLayoutVars>
      </dgm:prSet>
      <dgm:spPr/>
    </dgm:pt>
    <dgm:pt modelId="{7C796641-C392-4194-B99E-9024C505DFBB}" type="pres">
      <dgm:prSet presAssocID="{5EEC9BC4-3A70-42DB-B839-D0CE084214B2}" presName="Accent2" presStyleCnt="0"/>
      <dgm:spPr/>
    </dgm:pt>
    <dgm:pt modelId="{42FEF309-FB47-48EB-AB6E-3DF1CED9B545}" type="pres">
      <dgm:prSet presAssocID="{5EEC9BC4-3A70-42DB-B839-D0CE084214B2}" presName="Accent" presStyleLbl="node1" presStyleIdx="1" presStyleCnt="3"/>
      <dgm:spPr/>
    </dgm:pt>
    <dgm:pt modelId="{4F44C14D-1539-4B7F-BD8D-B472390E1417}" type="pres">
      <dgm:prSet presAssocID="{5EEC9BC4-3A70-42DB-B839-D0CE084214B2}" presName="Parent2" presStyleLbl="revTx" presStyleIdx="1" presStyleCnt="3">
        <dgm:presLayoutVars>
          <dgm:chMax val="1"/>
          <dgm:chPref val="1"/>
          <dgm:bulletEnabled val="1"/>
        </dgm:presLayoutVars>
      </dgm:prSet>
      <dgm:spPr/>
    </dgm:pt>
    <dgm:pt modelId="{496F9F35-010C-429E-A60C-7FA06CC9B0B3}" type="pres">
      <dgm:prSet presAssocID="{37FDEB39-0225-47CC-9BDD-2AE3035F8A39}" presName="Accent3" presStyleCnt="0"/>
      <dgm:spPr/>
    </dgm:pt>
    <dgm:pt modelId="{D701200E-36DA-41D7-8DFF-C42E4662DB3B}" type="pres">
      <dgm:prSet presAssocID="{37FDEB39-0225-47CC-9BDD-2AE3035F8A39}" presName="Accent" presStyleLbl="node1" presStyleIdx="2" presStyleCnt="3"/>
      <dgm:spPr/>
    </dgm:pt>
    <dgm:pt modelId="{6946AD35-156A-41F5-99D3-F122ACCC577A}" type="pres">
      <dgm:prSet presAssocID="{37FDEB39-0225-47CC-9BDD-2AE3035F8A39}" presName="Parent3" presStyleLbl="revTx" presStyleIdx="2" presStyleCnt="3">
        <dgm:presLayoutVars>
          <dgm:chMax val="1"/>
          <dgm:chPref val="1"/>
          <dgm:bulletEnabled val="1"/>
        </dgm:presLayoutVars>
      </dgm:prSet>
      <dgm:spPr/>
    </dgm:pt>
  </dgm:ptLst>
  <dgm:cxnLst>
    <dgm:cxn modelId="{28292800-63D8-4D32-8DCB-8165764280B1}" type="presOf" srcId="{128B6449-4E6B-4105-B278-375F6B836675}" destId="{C3D0E5EF-25A6-45A4-8221-88D7E51565EE}" srcOrd="0" destOrd="0" presId="urn:microsoft.com/office/officeart/2009/layout/CircleArrowProcess"/>
    <dgm:cxn modelId="{8B735719-A499-46ED-B713-3FB75B60CC33}" srcId="{49B24831-7F02-4A32-84C4-50DA897CDEF2}" destId="{128B6449-4E6B-4105-B278-375F6B836675}" srcOrd="0" destOrd="0" parTransId="{20F4EC4C-00D4-47B1-91C1-DD27C9A36422}" sibTransId="{324A579C-221B-4255-9DDE-E541FA81A8DA}"/>
    <dgm:cxn modelId="{EF8EBB23-E72C-4868-B08D-24C5BC99EA0F}" type="presOf" srcId="{37FDEB39-0225-47CC-9BDD-2AE3035F8A39}" destId="{6946AD35-156A-41F5-99D3-F122ACCC577A}" srcOrd="0" destOrd="0" presId="urn:microsoft.com/office/officeart/2009/layout/CircleArrowProcess"/>
    <dgm:cxn modelId="{0259BD7E-47A0-4A3E-8CBC-9C8D39534074}" srcId="{49B24831-7F02-4A32-84C4-50DA897CDEF2}" destId="{5EEC9BC4-3A70-42DB-B839-D0CE084214B2}" srcOrd="1" destOrd="0" parTransId="{40D3172A-4262-4161-ACC8-061DAA7E4D16}" sibTransId="{5EBA65EA-2A69-42C2-B090-5C9CD58626C6}"/>
    <dgm:cxn modelId="{88ABF297-2077-4394-A0C6-40F45A840F47}" type="presOf" srcId="{49B24831-7F02-4A32-84C4-50DA897CDEF2}" destId="{8670B90D-5685-49FE-A15E-CEE4D337FADB}" srcOrd="0" destOrd="0" presId="urn:microsoft.com/office/officeart/2009/layout/CircleArrowProcess"/>
    <dgm:cxn modelId="{921526E5-EE0A-4A0F-BCCF-B6D1DB491B74}" srcId="{49B24831-7F02-4A32-84C4-50DA897CDEF2}" destId="{37FDEB39-0225-47CC-9BDD-2AE3035F8A39}" srcOrd="2" destOrd="0" parTransId="{039F0952-D234-4ACF-8A98-0630452F2B4E}" sibTransId="{23BA78D0-6D33-4829-A50C-D53E2A78DE58}"/>
    <dgm:cxn modelId="{7C6DBFF0-115A-4413-BAA1-4D4774E2BC70}" type="presOf" srcId="{5EEC9BC4-3A70-42DB-B839-D0CE084214B2}" destId="{4F44C14D-1539-4B7F-BD8D-B472390E1417}" srcOrd="0" destOrd="0" presId="urn:microsoft.com/office/officeart/2009/layout/CircleArrowProcess"/>
    <dgm:cxn modelId="{B2A76ABD-4FC4-41E2-B891-6ADDF03AC429}" type="presParOf" srcId="{8670B90D-5685-49FE-A15E-CEE4D337FADB}" destId="{4F3DDBAF-C8C8-42E1-99EE-7404D8AE4E2F}" srcOrd="0" destOrd="0" presId="urn:microsoft.com/office/officeart/2009/layout/CircleArrowProcess"/>
    <dgm:cxn modelId="{DF588EDD-AB7D-497B-A69C-82101F925DFB}" type="presParOf" srcId="{4F3DDBAF-C8C8-42E1-99EE-7404D8AE4E2F}" destId="{A89ABE98-EDD3-4BB0-8D04-350418715E5C}" srcOrd="0" destOrd="0" presId="urn:microsoft.com/office/officeart/2009/layout/CircleArrowProcess"/>
    <dgm:cxn modelId="{4003D2E1-616A-4C82-8EEB-6A3041A16466}" type="presParOf" srcId="{8670B90D-5685-49FE-A15E-CEE4D337FADB}" destId="{C3D0E5EF-25A6-45A4-8221-88D7E51565EE}" srcOrd="1" destOrd="0" presId="urn:microsoft.com/office/officeart/2009/layout/CircleArrowProcess"/>
    <dgm:cxn modelId="{EECFB66C-6B55-4F36-B6C0-3C266B667ABF}" type="presParOf" srcId="{8670B90D-5685-49FE-A15E-CEE4D337FADB}" destId="{7C796641-C392-4194-B99E-9024C505DFBB}" srcOrd="2" destOrd="0" presId="urn:microsoft.com/office/officeart/2009/layout/CircleArrowProcess"/>
    <dgm:cxn modelId="{E07A4196-B1D5-44BC-AAA1-0F94C107F036}" type="presParOf" srcId="{7C796641-C392-4194-B99E-9024C505DFBB}" destId="{42FEF309-FB47-48EB-AB6E-3DF1CED9B545}" srcOrd="0" destOrd="0" presId="urn:microsoft.com/office/officeart/2009/layout/CircleArrowProcess"/>
    <dgm:cxn modelId="{EDD9F96D-5EB0-40FA-8C1E-D5B950CD96EB}" type="presParOf" srcId="{8670B90D-5685-49FE-A15E-CEE4D337FADB}" destId="{4F44C14D-1539-4B7F-BD8D-B472390E1417}" srcOrd="3" destOrd="0" presId="urn:microsoft.com/office/officeart/2009/layout/CircleArrowProcess"/>
    <dgm:cxn modelId="{DEC4DC52-8E80-4B5D-94B5-4461D20761B4}" type="presParOf" srcId="{8670B90D-5685-49FE-A15E-CEE4D337FADB}" destId="{496F9F35-010C-429E-A60C-7FA06CC9B0B3}" srcOrd="4" destOrd="0" presId="urn:microsoft.com/office/officeart/2009/layout/CircleArrowProcess"/>
    <dgm:cxn modelId="{BB7BD8BB-2A7B-40AB-A6B1-70752AB2BCE4}" type="presParOf" srcId="{496F9F35-010C-429E-A60C-7FA06CC9B0B3}" destId="{D701200E-36DA-41D7-8DFF-C42E4662DB3B}" srcOrd="0" destOrd="0" presId="urn:microsoft.com/office/officeart/2009/layout/CircleArrowProcess"/>
    <dgm:cxn modelId="{674A5109-9C52-45A2-B71E-9A9DD1980A31}" type="presParOf" srcId="{8670B90D-5685-49FE-A15E-CEE4D337FADB}" destId="{6946AD35-156A-41F5-99D3-F122ACCC577A}"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25EB37-1434-459C-8773-91B08C872B25}" type="doc">
      <dgm:prSet loTypeId="urn:microsoft.com/office/officeart/2005/8/layout/process1" loCatId="process" qsTypeId="urn:microsoft.com/office/officeart/2005/8/quickstyle/simple1" qsCatId="simple" csTypeId="urn:microsoft.com/office/officeart/2005/8/colors/accent1_2" csCatId="accent1" phldr="1"/>
      <dgm:spPr/>
    </dgm:pt>
    <dgm:pt modelId="{3F2DC8E1-9E68-4F64-B34B-FC520DB660AA}">
      <dgm:prSet phldrT="[Texto]"/>
      <dgm:spPr/>
      <dgm:t>
        <a:bodyPr/>
        <a:lstStyle/>
        <a:p>
          <a:r>
            <a:rPr lang="pt-BR" dirty="0"/>
            <a:t>Região Norte;</a:t>
          </a:r>
        </a:p>
      </dgm:t>
    </dgm:pt>
    <dgm:pt modelId="{FA5B3BEC-B283-4E36-8557-6C3E64FC7AE5}" type="parTrans" cxnId="{7F21E33A-826D-402B-9A6C-22D643A70F76}">
      <dgm:prSet/>
      <dgm:spPr/>
      <dgm:t>
        <a:bodyPr/>
        <a:lstStyle/>
        <a:p>
          <a:endParaRPr lang="pt-BR"/>
        </a:p>
      </dgm:t>
    </dgm:pt>
    <dgm:pt modelId="{1471FBF0-F548-4DF0-B0A5-9D0E5AA7F292}" type="sibTrans" cxnId="{7F21E33A-826D-402B-9A6C-22D643A70F76}">
      <dgm:prSet/>
      <dgm:spPr/>
      <dgm:t>
        <a:bodyPr/>
        <a:lstStyle/>
        <a:p>
          <a:endParaRPr lang="pt-BR" dirty="0"/>
        </a:p>
      </dgm:t>
    </dgm:pt>
    <dgm:pt modelId="{51E53B21-4DF4-4104-84E8-61206EC5DE33}">
      <dgm:prSet/>
      <dgm:spPr/>
      <dgm:t>
        <a:bodyPr/>
        <a:lstStyle/>
        <a:p>
          <a:r>
            <a:rPr lang="pt-BR" dirty="0"/>
            <a:t>Região do Itajaí;</a:t>
          </a:r>
        </a:p>
      </dgm:t>
    </dgm:pt>
    <dgm:pt modelId="{267F2361-D55A-4098-8270-95FA0C651C9F}" type="parTrans" cxnId="{956B2AA9-36A9-4E47-B6DE-DEE9B038BC50}">
      <dgm:prSet/>
      <dgm:spPr/>
      <dgm:t>
        <a:bodyPr/>
        <a:lstStyle/>
        <a:p>
          <a:endParaRPr lang="pt-BR"/>
        </a:p>
      </dgm:t>
    </dgm:pt>
    <dgm:pt modelId="{2D0485F5-5E97-4095-8982-29DE7A6D86FF}" type="sibTrans" cxnId="{956B2AA9-36A9-4E47-B6DE-DEE9B038BC50}">
      <dgm:prSet/>
      <dgm:spPr/>
      <dgm:t>
        <a:bodyPr/>
        <a:lstStyle/>
        <a:p>
          <a:endParaRPr lang="pt-BR" dirty="0"/>
        </a:p>
      </dgm:t>
    </dgm:pt>
    <dgm:pt modelId="{97921484-C8C4-49EB-B4C3-D148E3A04BD5}">
      <dgm:prSet/>
      <dgm:spPr/>
      <dgm:t>
        <a:bodyPr/>
        <a:lstStyle/>
        <a:p>
          <a:r>
            <a:rPr lang="pt-BR" dirty="0"/>
            <a:t>Região Metropolitana;</a:t>
          </a:r>
        </a:p>
      </dgm:t>
    </dgm:pt>
    <dgm:pt modelId="{184D7D67-22BC-47AF-8C6E-CD993816C1F8}" type="parTrans" cxnId="{2F00C7EC-1ACA-4D60-A254-172DA3C160B2}">
      <dgm:prSet/>
      <dgm:spPr/>
      <dgm:t>
        <a:bodyPr/>
        <a:lstStyle/>
        <a:p>
          <a:endParaRPr lang="pt-BR"/>
        </a:p>
      </dgm:t>
    </dgm:pt>
    <dgm:pt modelId="{968C76E7-6FDF-48C8-86C5-0235199225D7}" type="sibTrans" cxnId="{2F00C7EC-1ACA-4D60-A254-172DA3C160B2}">
      <dgm:prSet/>
      <dgm:spPr/>
      <dgm:t>
        <a:bodyPr/>
        <a:lstStyle/>
        <a:p>
          <a:endParaRPr lang="pt-BR" dirty="0"/>
        </a:p>
      </dgm:t>
    </dgm:pt>
    <dgm:pt modelId="{EAA30B42-E55D-4E97-94A0-0890A4154BC9}">
      <dgm:prSet/>
      <dgm:spPr/>
      <dgm:t>
        <a:bodyPr/>
        <a:lstStyle/>
        <a:p>
          <a:r>
            <a:rPr lang="pt-BR" dirty="0"/>
            <a:t>Região Sul;</a:t>
          </a:r>
        </a:p>
      </dgm:t>
    </dgm:pt>
    <dgm:pt modelId="{1B6AC29E-67B1-4520-A525-B3DB9A581392}" type="parTrans" cxnId="{AAC3E016-3575-4415-AB02-FE149A713087}">
      <dgm:prSet/>
      <dgm:spPr/>
      <dgm:t>
        <a:bodyPr/>
        <a:lstStyle/>
        <a:p>
          <a:endParaRPr lang="pt-BR"/>
        </a:p>
      </dgm:t>
    </dgm:pt>
    <dgm:pt modelId="{FCFB5F33-95D2-4550-8092-A9B0D82CCD7D}" type="sibTrans" cxnId="{AAC3E016-3575-4415-AB02-FE149A713087}">
      <dgm:prSet/>
      <dgm:spPr/>
      <dgm:t>
        <a:bodyPr/>
        <a:lstStyle/>
        <a:p>
          <a:endParaRPr lang="pt-BR" dirty="0"/>
        </a:p>
      </dgm:t>
    </dgm:pt>
    <dgm:pt modelId="{DFF959A4-E7D5-4D0B-B391-92A79D53EE91}">
      <dgm:prSet/>
      <dgm:spPr/>
      <dgm:t>
        <a:bodyPr/>
        <a:lstStyle/>
        <a:p>
          <a:r>
            <a:rPr lang="pt-BR" dirty="0"/>
            <a:t>Região Serrana;</a:t>
          </a:r>
        </a:p>
      </dgm:t>
    </dgm:pt>
    <dgm:pt modelId="{F7CC302D-E944-45C6-856F-F0E130DBC5AF}" type="parTrans" cxnId="{4A7DBBB0-91E7-45F2-A803-BAF4F567AC33}">
      <dgm:prSet/>
      <dgm:spPr/>
      <dgm:t>
        <a:bodyPr/>
        <a:lstStyle/>
        <a:p>
          <a:endParaRPr lang="pt-BR"/>
        </a:p>
      </dgm:t>
    </dgm:pt>
    <dgm:pt modelId="{4F7D10AE-D9A3-4ABA-83E1-7B0AE746F40C}" type="sibTrans" cxnId="{4A7DBBB0-91E7-45F2-A803-BAF4F567AC33}">
      <dgm:prSet/>
      <dgm:spPr/>
      <dgm:t>
        <a:bodyPr/>
        <a:lstStyle/>
        <a:p>
          <a:endParaRPr lang="pt-BR" dirty="0"/>
        </a:p>
      </dgm:t>
    </dgm:pt>
    <dgm:pt modelId="{00F7B44F-D529-4EA0-AE44-6B7CFC36A572}">
      <dgm:prSet/>
      <dgm:spPr/>
      <dgm:t>
        <a:bodyPr/>
        <a:lstStyle/>
        <a:p>
          <a:r>
            <a:rPr lang="pt-BR" dirty="0"/>
            <a:t>Região do Meio Oeste;</a:t>
          </a:r>
        </a:p>
      </dgm:t>
    </dgm:pt>
    <dgm:pt modelId="{BAFF591B-7F30-4916-8972-445AFA51C946}" type="parTrans" cxnId="{2324CB5A-C7DE-4C55-970E-F3720C59825E}">
      <dgm:prSet/>
      <dgm:spPr/>
      <dgm:t>
        <a:bodyPr/>
        <a:lstStyle/>
        <a:p>
          <a:endParaRPr lang="pt-BR"/>
        </a:p>
      </dgm:t>
    </dgm:pt>
    <dgm:pt modelId="{5F35C5D2-0BD4-4D0A-99A5-5CD1E0D92525}" type="sibTrans" cxnId="{2324CB5A-C7DE-4C55-970E-F3720C59825E}">
      <dgm:prSet/>
      <dgm:spPr/>
      <dgm:t>
        <a:bodyPr/>
        <a:lstStyle/>
        <a:p>
          <a:endParaRPr lang="pt-BR" dirty="0"/>
        </a:p>
      </dgm:t>
    </dgm:pt>
    <dgm:pt modelId="{B2A3DB31-1484-4B3F-8F17-2EE4062A7544}">
      <dgm:prSet/>
      <dgm:spPr/>
      <dgm:t>
        <a:bodyPr/>
        <a:lstStyle/>
        <a:p>
          <a:r>
            <a:rPr lang="pt-BR" dirty="0"/>
            <a:t>Região do Oeste.</a:t>
          </a:r>
        </a:p>
      </dgm:t>
    </dgm:pt>
    <dgm:pt modelId="{EB6543CF-A12A-4553-B767-A6D78B6E9337}" type="parTrans" cxnId="{3BBFF098-9C40-4367-B540-7A86E8542464}">
      <dgm:prSet/>
      <dgm:spPr/>
      <dgm:t>
        <a:bodyPr/>
        <a:lstStyle/>
        <a:p>
          <a:endParaRPr lang="pt-BR"/>
        </a:p>
      </dgm:t>
    </dgm:pt>
    <dgm:pt modelId="{D8A52314-836F-4593-9F1F-F1DDF5F84CEC}" type="sibTrans" cxnId="{3BBFF098-9C40-4367-B540-7A86E8542464}">
      <dgm:prSet/>
      <dgm:spPr/>
      <dgm:t>
        <a:bodyPr/>
        <a:lstStyle/>
        <a:p>
          <a:endParaRPr lang="pt-BR"/>
        </a:p>
      </dgm:t>
    </dgm:pt>
    <dgm:pt modelId="{7DA8D1BB-3F93-4460-89DB-BF9D619BA8B6}" type="pres">
      <dgm:prSet presAssocID="{1125EB37-1434-459C-8773-91B08C872B25}" presName="Name0" presStyleCnt="0">
        <dgm:presLayoutVars>
          <dgm:dir/>
          <dgm:resizeHandles val="exact"/>
        </dgm:presLayoutVars>
      </dgm:prSet>
      <dgm:spPr/>
    </dgm:pt>
    <dgm:pt modelId="{DB1360F7-4537-4352-AFD2-4691F75ECE63}" type="pres">
      <dgm:prSet presAssocID="{3F2DC8E1-9E68-4F64-B34B-FC520DB660AA}" presName="node" presStyleLbl="node1" presStyleIdx="0" presStyleCnt="7">
        <dgm:presLayoutVars>
          <dgm:bulletEnabled val="1"/>
        </dgm:presLayoutVars>
      </dgm:prSet>
      <dgm:spPr/>
    </dgm:pt>
    <dgm:pt modelId="{9192D760-493A-4A23-81EA-F4405AEB91F1}" type="pres">
      <dgm:prSet presAssocID="{1471FBF0-F548-4DF0-B0A5-9D0E5AA7F292}" presName="sibTrans" presStyleLbl="sibTrans2D1" presStyleIdx="0" presStyleCnt="6"/>
      <dgm:spPr/>
    </dgm:pt>
    <dgm:pt modelId="{32B440BA-C235-4C55-989D-8E1FE7E9536C}" type="pres">
      <dgm:prSet presAssocID="{1471FBF0-F548-4DF0-B0A5-9D0E5AA7F292}" presName="connectorText" presStyleLbl="sibTrans2D1" presStyleIdx="0" presStyleCnt="6"/>
      <dgm:spPr/>
    </dgm:pt>
    <dgm:pt modelId="{B86A89B9-0CA7-48E5-880D-FC0202157A2B}" type="pres">
      <dgm:prSet presAssocID="{51E53B21-4DF4-4104-84E8-61206EC5DE33}" presName="node" presStyleLbl="node1" presStyleIdx="1" presStyleCnt="7">
        <dgm:presLayoutVars>
          <dgm:bulletEnabled val="1"/>
        </dgm:presLayoutVars>
      </dgm:prSet>
      <dgm:spPr/>
    </dgm:pt>
    <dgm:pt modelId="{5A9D97D5-6A23-4FFE-9A1C-23B08237D082}" type="pres">
      <dgm:prSet presAssocID="{2D0485F5-5E97-4095-8982-29DE7A6D86FF}" presName="sibTrans" presStyleLbl="sibTrans2D1" presStyleIdx="1" presStyleCnt="6"/>
      <dgm:spPr/>
    </dgm:pt>
    <dgm:pt modelId="{7C711B6C-8951-45E1-9FA3-94E45EFF36BB}" type="pres">
      <dgm:prSet presAssocID="{2D0485F5-5E97-4095-8982-29DE7A6D86FF}" presName="connectorText" presStyleLbl="sibTrans2D1" presStyleIdx="1" presStyleCnt="6"/>
      <dgm:spPr/>
    </dgm:pt>
    <dgm:pt modelId="{1F59BDD8-ED4F-4D63-B5FA-E0F52BDCEFF6}" type="pres">
      <dgm:prSet presAssocID="{97921484-C8C4-49EB-B4C3-D148E3A04BD5}" presName="node" presStyleLbl="node1" presStyleIdx="2" presStyleCnt="7">
        <dgm:presLayoutVars>
          <dgm:bulletEnabled val="1"/>
        </dgm:presLayoutVars>
      </dgm:prSet>
      <dgm:spPr/>
    </dgm:pt>
    <dgm:pt modelId="{83519422-BE45-466D-9EAF-2DC80D9C4906}" type="pres">
      <dgm:prSet presAssocID="{968C76E7-6FDF-48C8-86C5-0235199225D7}" presName="sibTrans" presStyleLbl="sibTrans2D1" presStyleIdx="2" presStyleCnt="6"/>
      <dgm:spPr/>
    </dgm:pt>
    <dgm:pt modelId="{CBC73C6E-8AD2-47D5-B7B7-567594EBCD05}" type="pres">
      <dgm:prSet presAssocID="{968C76E7-6FDF-48C8-86C5-0235199225D7}" presName="connectorText" presStyleLbl="sibTrans2D1" presStyleIdx="2" presStyleCnt="6"/>
      <dgm:spPr/>
    </dgm:pt>
    <dgm:pt modelId="{1F5FDB30-7A73-427F-A4EF-917487F6C7C4}" type="pres">
      <dgm:prSet presAssocID="{EAA30B42-E55D-4E97-94A0-0890A4154BC9}" presName="node" presStyleLbl="node1" presStyleIdx="3" presStyleCnt="7">
        <dgm:presLayoutVars>
          <dgm:bulletEnabled val="1"/>
        </dgm:presLayoutVars>
      </dgm:prSet>
      <dgm:spPr/>
    </dgm:pt>
    <dgm:pt modelId="{53B81038-729C-4F62-A81D-9842677DC6EE}" type="pres">
      <dgm:prSet presAssocID="{FCFB5F33-95D2-4550-8092-A9B0D82CCD7D}" presName="sibTrans" presStyleLbl="sibTrans2D1" presStyleIdx="3" presStyleCnt="6"/>
      <dgm:spPr/>
    </dgm:pt>
    <dgm:pt modelId="{BD33F15A-6C03-4945-B22A-EDAA5C067D01}" type="pres">
      <dgm:prSet presAssocID="{FCFB5F33-95D2-4550-8092-A9B0D82CCD7D}" presName="connectorText" presStyleLbl="sibTrans2D1" presStyleIdx="3" presStyleCnt="6"/>
      <dgm:spPr/>
    </dgm:pt>
    <dgm:pt modelId="{8DA2C15C-0ACE-48C3-8FC2-3614E9BB07F3}" type="pres">
      <dgm:prSet presAssocID="{DFF959A4-E7D5-4D0B-B391-92A79D53EE91}" presName="node" presStyleLbl="node1" presStyleIdx="4" presStyleCnt="7">
        <dgm:presLayoutVars>
          <dgm:bulletEnabled val="1"/>
        </dgm:presLayoutVars>
      </dgm:prSet>
      <dgm:spPr/>
    </dgm:pt>
    <dgm:pt modelId="{CC59A4A7-5441-4926-AA23-F62586ADD968}" type="pres">
      <dgm:prSet presAssocID="{4F7D10AE-D9A3-4ABA-83E1-7B0AE746F40C}" presName="sibTrans" presStyleLbl="sibTrans2D1" presStyleIdx="4" presStyleCnt="6"/>
      <dgm:spPr/>
    </dgm:pt>
    <dgm:pt modelId="{B8AB1C6E-4BEB-4FB0-A628-3D5E2B57407E}" type="pres">
      <dgm:prSet presAssocID="{4F7D10AE-D9A3-4ABA-83E1-7B0AE746F40C}" presName="connectorText" presStyleLbl="sibTrans2D1" presStyleIdx="4" presStyleCnt="6"/>
      <dgm:spPr/>
    </dgm:pt>
    <dgm:pt modelId="{B257E8C7-7C5C-45B7-BA8F-307FEB8182CA}" type="pres">
      <dgm:prSet presAssocID="{00F7B44F-D529-4EA0-AE44-6B7CFC36A572}" presName="node" presStyleLbl="node1" presStyleIdx="5" presStyleCnt="7">
        <dgm:presLayoutVars>
          <dgm:bulletEnabled val="1"/>
        </dgm:presLayoutVars>
      </dgm:prSet>
      <dgm:spPr/>
    </dgm:pt>
    <dgm:pt modelId="{FF0CBCE0-A33A-49A5-9105-28E9CC2F2A21}" type="pres">
      <dgm:prSet presAssocID="{5F35C5D2-0BD4-4D0A-99A5-5CD1E0D92525}" presName="sibTrans" presStyleLbl="sibTrans2D1" presStyleIdx="5" presStyleCnt="6"/>
      <dgm:spPr/>
    </dgm:pt>
    <dgm:pt modelId="{3172625D-3343-4309-BC0D-95021372A420}" type="pres">
      <dgm:prSet presAssocID="{5F35C5D2-0BD4-4D0A-99A5-5CD1E0D92525}" presName="connectorText" presStyleLbl="sibTrans2D1" presStyleIdx="5" presStyleCnt="6"/>
      <dgm:spPr/>
    </dgm:pt>
    <dgm:pt modelId="{8937AFE9-030C-42E2-A828-40F184F1AC0F}" type="pres">
      <dgm:prSet presAssocID="{B2A3DB31-1484-4B3F-8F17-2EE4062A7544}" presName="node" presStyleLbl="node1" presStyleIdx="6" presStyleCnt="7">
        <dgm:presLayoutVars>
          <dgm:bulletEnabled val="1"/>
        </dgm:presLayoutVars>
      </dgm:prSet>
      <dgm:spPr/>
    </dgm:pt>
  </dgm:ptLst>
  <dgm:cxnLst>
    <dgm:cxn modelId="{88169714-5369-4044-929C-92485C4AE18E}" type="presOf" srcId="{51E53B21-4DF4-4104-84E8-61206EC5DE33}" destId="{B86A89B9-0CA7-48E5-880D-FC0202157A2B}" srcOrd="0" destOrd="0" presId="urn:microsoft.com/office/officeart/2005/8/layout/process1"/>
    <dgm:cxn modelId="{AAC3E016-3575-4415-AB02-FE149A713087}" srcId="{1125EB37-1434-459C-8773-91B08C872B25}" destId="{EAA30B42-E55D-4E97-94A0-0890A4154BC9}" srcOrd="3" destOrd="0" parTransId="{1B6AC29E-67B1-4520-A525-B3DB9A581392}" sibTransId="{FCFB5F33-95D2-4550-8092-A9B0D82CCD7D}"/>
    <dgm:cxn modelId="{45B92B2E-2FD2-4D60-ACFC-D98A68A3A4BC}" type="presOf" srcId="{EAA30B42-E55D-4E97-94A0-0890A4154BC9}" destId="{1F5FDB30-7A73-427F-A4EF-917487F6C7C4}" srcOrd="0" destOrd="0" presId="urn:microsoft.com/office/officeart/2005/8/layout/process1"/>
    <dgm:cxn modelId="{6579EA33-5039-4974-8E91-EC83F41F8D45}" type="presOf" srcId="{968C76E7-6FDF-48C8-86C5-0235199225D7}" destId="{83519422-BE45-466D-9EAF-2DC80D9C4906}" srcOrd="0" destOrd="0" presId="urn:microsoft.com/office/officeart/2005/8/layout/process1"/>
    <dgm:cxn modelId="{7F21E33A-826D-402B-9A6C-22D643A70F76}" srcId="{1125EB37-1434-459C-8773-91B08C872B25}" destId="{3F2DC8E1-9E68-4F64-B34B-FC520DB660AA}" srcOrd="0" destOrd="0" parTransId="{FA5B3BEC-B283-4E36-8557-6C3E64FC7AE5}" sibTransId="{1471FBF0-F548-4DF0-B0A5-9D0E5AA7F292}"/>
    <dgm:cxn modelId="{99177860-F8F6-4DC4-AE3C-22F7ECB36811}" type="presOf" srcId="{2D0485F5-5E97-4095-8982-29DE7A6D86FF}" destId="{7C711B6C-8951-45E1-9FA3-94E45EFF36BB}" srcOrd="1" destOrd="0" presId="urn:microsoft.com/office/officeart/2005/8/layout/process1"/>
    <dgm:cxn modelId="{BCA1B670-4FCC-4901-B761-AC50715C6451}" type="presOf" srcId="{FCFB5F33-95D2-4550-8092-A9B0D82CCD7D}" destId="{BD33F15A-6C03-4945-B22A-EDAA5C067D01}" srcOrd="1" destOrd="0" presId="urn:microsoft.com/office/officeart/2005/8/layout/process1"/>
    <dgm:cxn modelId="{30AAFB52-4F0D-42C2-AA4E-2AEF9746CD85}" type="presOf" srcId="{1471FBF0-F548-4DF0-B0A5-9D0E5AA7F292}" destId="{32B440BA-C235-4C55-989D-8E1FE7E9536C}" srcOrd="1" destOrd="0" presId="urn:microsoft.com/office/officeart/2005/8/layout/process1"/>
    <dgm:cxn modelId="{AB9FBB73-E24E-4A81-837E-F12EB84EED4E}" type="presOf" srcId="{DFF959A4-E7D5-4D0B-B391-92A79D53EE91}" destId="{8DA2C15C-0ACE-48C3-8FC2-3614E9BB07F3}" srcOrd="0" destOrd="0" presId="urn:microsoft.com/office/officeart/2005/8/layout/process1"/>
    <dgm:cxn modelId="{DC2AB45A-0958-445B-ABA0-A502F618399D}" type="presOf" srcId="{2D0485F5-5E97-4095-8982-29DE7A6D86FF}" destId="{5A9D97D5-6A23-4FFE-9A1C-23B08237D082}" srcOrd="0" destOrd="0" presId="urn:microsoft.com/office/officeart/2005/8/layout/process1"/>
    <dgm:cxn modelId="{2324CB5A-C7DE-4C55-970E-F3720C59825E}" srcId="{1125EB37-1434-459C-8773-91B08C872B25}" destId="{00F7B44F-D529-4EA0-AE44-6B7CFC36A572}" srcOrd="5" destOrd="0" parTransId="{BAFF591B-7F30-4916-8972-445AFA51C946}" sibTransId="{5F35C5D2-0BD4-4D0A-99A5-5CD1E0D92525}"/>
    <dgm:cxn modelId="{531D8883-52A4-4666-B182-E691DDE4410C}" type="presOf" srcId="{968C76E7-6FDF-48C8-86C5-0235199225D7}" destId="{CBC73C6E-8AD2-47D5-B7B7-567594EBCD05}" srcOrd="1" destOrd="0" presId="urn:microsoft.com/office/officeart/2005/8/layout/process1"/>
    <dgm:cxn modelId="{805F4F90-8542-4B4B-B8DA-B11015D81167}" type="presOf" srcId="{B2A3DB31-1484-4B3F-8F17-2EE4062A7544}" destId="{8937AFE9-030C-42E2-A828-40F184F1AC0F}" srcOrd="0" destOrd="0" presId="urn:microsoft.com/office/officeart/2005/8/layout/process1"/>
    <dgm:cxn modelId="{3BBFF098-9C40-4367-B540-7A86E8542464}" srcId="{1125EB37-1434-459C-8773-91B08C872B25}" destId="{B2A3DB31-1484-4B3F-8F17-2EE4062A7544}" srcOrd="6" destOrd="0" parTransId="{EB6543CF-A12A-4553-B767-A6D78B6E9337}" sibTransId="{D8A52314-836F-4593-9F1F-F1DDF5F84CEC}"/>
    <dgm:cxn modelId="{C8D1159E-706F-4A10-B7B9-052BCA9BE3F1}" type="presOf" srcId="{97921484-C8C4-49EB-B4C3-D148E3A04BD5}" destId="{1F59BDD8-ED4F-4D63-B5FA-E0F52BDCEFF6}" srcOrd="0" destOrd="0" presId="urn:microsoft.com/office/officeart/2005/8/layout/process1"/>
    <dgm:cxn modelId="{59044AA4-D6B7-4D72-A24E-857F327CFBC0}" type="presOf" srcId="{1471FBF0-F548-4DF0-B0A5-9D0E5AA7F292}" destId="{9192D760-493A-4A23-81EA-F4405AEB91F1}" srcOrd="0" destOrd="0" presId="urn:microsoft.com/office/officeart/2005/8/layout/process1"/>
    <dgm:cxn modelId="{7410A0A5-2FBC-47DD-982E-B341564F435C}" type="presOf" srcId="{3F2DC8E1-9E68-4F64-B34B-FC520DB660AA}" destId="{DB1360F7-4537-4352-AFD2-4691F75ECE63}" srcOrd="0" destOrd="0" presId="urn:microsoft.com/office/officeart/2005/8/layout/process1"/>
    <dgm:cxn modelId="{956B2AA9-36A9-4E47-B6DE-DEE9B038BC50}" srcId="{1125EB37-1434-459C-8773-91B08C872B25}" destId="{51E53B21-4DF4-4104-84E8-61206EC5DE33}" srcOrd="1" destOrd="0" parTransId="{267F2361-D55A-4098-8270-95FA0C651C9F}" sibTransId="{2D0485F5-5E97-4095-8982-29DE7A6D86FF}"/>
    <dgm:cxn modelId="{4A7DBBB0-91E7-45F2-A803-BAF4F567AC33}" srcId="{1125EB37-1434-459C-8773-91B08C872B25}" destId="{DFF959A4-E7D5-4D0B-B391-92A79D53EE91}" srcOrd="4" destOrd="0" parTransId="{F7CC302D-E944-45C6-856F-F0E130DBC5AF}" sibTransId="{4F7D10AE-D9A3-4ABA-83E1-7B0AE746F40C}"/>
    <dgm:cxn modelId="{5B2F18C1-CF7F-436A-A31B-8CECAA7BF713}" type="presOf" srcId="{5F35C5D2-0BD4-4D0A-99A5-5CD1E0D92525}" destId="{3172625D-3343-4309-BC0D-95021372A420}" srcOrd="1" destOrd="0" presId="urn:microsoft.com/office/officeart/2005/8/layout/process1"/>
    <dgm:cxn modelId="{DE91ADCC-E501-44F5-B2EA-84DAD0AFF6B9}" type="presOf" srcId="{5F35C5D2-0BD4-4D0A-99A5-5CD1E0D92525}" destId="{FF0CBCE0-A33A-49A5-9105-28E9CC2F2A21}" srcOrd="0" destOrd="0" presId="urn:microsoft.com/office/officeart/2005/8/layout/process1"/>
    <dgm:cxn modelId="{9FBCC6D8-79C6-4199-A962-9E32632B5675}" type="presOf" srcId="{FCFB5F33-95D2-4550-8092-A9B0D82CCD7D}" destId="{53B81038-729C-4F62-A81D-9842677DC6EE}" srcOrd="0" destOrd="0" presId="urn:microsoft.com/office/officeart/2005/8/layout/process1"/>
    <dgm:cxn modelId="{411F12DF-D95F-4CED-8AA9-2F43BAD8D2EB}" type="presOf" srcId="{1125EB37-1434-459C-8773-91B08C872B25}" destId="{7DA8D1BB-3F93-4460-89DB-BF9D619BA8B6}" srcOrd="0" destOrd="0" presId="urn:microsoft.com/office/officeart/2005/8/layout/process1"/>
    <dgm:cxn modelId="{2F00C7EC-1ACA-4D60-A254-172DA3C160B2}" srcId="{1125EB37-1434-459C-8773-91B08C872B25}" destId="{97921484-C8C4-49EB-B4C3-D148E3A04BD5}" srcOrd="2" destOrd="0" parTransId="{184D7D67-22BC-47AF-8C6E-CD993816C1F8}" sibTransId="{968C76E7-6FDF-48C8-86C5-0235199225D7}"/>
    <dgm:cxn modelId="{92E040EE-5527-4419-BACE-121FC187744A}" type="presOf" srcId="{4F7D10AE-D9A3-4ABA-83E1-7B0AE746F40C}" destId="{B8AB1C6E-4BEB-4FB0-A628-3D5E2B57407E}" srcOrd="1" destOrd="0" presId="urn:microsoft.com/office/officeart/2005/8/layout/process1"/>
    <dgm:cxn modelId="{DC9855F4-ECF9-4003-9213-99428E721A07}" type="presOf" srcId="{4F7D10AE-D9A3-4ABA-83E1-7B0AE746F40C}" destId="{CC59A4A7-5441-4926-AA23-F62586ADD968}" srcOrd="0" destOrd="0" presId="urn:microsoft.com/office/officeart/2005/8/layout/process1"/>
    <dgm:cxn modelId="{80C0F9F6-FA5F-4D1D-9DA6-45406AEC12C7}" type="presOf" srcId="{00F7B44F-D529-4EA0-AE44-6B7CFC36A572}" destId="{B257E8C7-7C5C-45B7-BA8F-307FEB8182CA}" srcOrd="0" destOrd="0" presId="urn:microsoft.com/office/officeart/2005/8/layout/process1"/>
    <dgm:cxn modelId="{6CB73089-63D4-4B34-B375-F3FB7FCBE2B6}" type="presParOf" srcId="{7DA8D1BB-3F93-4460-89DB-BF9D619BA8B6}" destId="{DB1360F7-4537-4352-AFD2-4691F75ECE63}" srcOrd="0" destOrd="0" presId="urn:microsoft.com/office/officeart/2005/8/layout/process1"/>
    <dgm:cxn modelId="{E65B13EA-C82C-4800-913B-FE719B3ABD11}" type="presParOf" srcId="{7DA8D1BB-3F93-4460-89DB-BF9D619BA8B6}" destId="{9192D760-493A-4A23-81EA-F4405AEB91F1}" srcOrd="1" destOrd="0" presId="urn:microsoft.com/office/officeart/2005/8/layout/process1"/>
    <dgm:cxn modelId="{B10D6F87-870E-4079-9B90-BE62AAC8DEAA}" type="presParOf" srcId="{9192D760-493A-4A23-81EA-F4405AEB91F1}" destId="{32B440BA-C235-4C55-989D-8E1FE7E9536C}" srcOrd="0" destOrd="0" presId="urn:microsoft.com/office/officeart/2005/8/layout/process1"/>
    <dgm:cxn modelId="{37E0FF96-8B09-4DFD-815F-B75F3892E61B}" type="presParOf" srcId="{7DA8D1BB-3F93-4460-89DB-BF9D619BA8B6}" destId="{B86A89B9-0CA7-48E5-880D-FC0202157A2B}" srcOrd="2" destOrd="0" presId="urn:microsoft.com/office/officeart/2005/8/layout/process1"/>
    <dgm:cxn modelId="{F486ECAF-22CB-4A17-BF6D-39E9497145C1}" type="presParOf" srcId="{7DA8D1BB-3F93-4460-89DB-BF9D619BA8B6}" destId="{5A9D97D5-6A23-4FFE-9A1C-23B08237D082}" srcOrd="3" destOrd="0" presId="urn:microsoft.com/office/officeart/2005/8/layout/process1"/>
    <dgm:cxn modelId="{A938812E-4225-4DB1-8654-9EECCC251F5C}" type="presParOf" srcId="{5A9D97D5-6A23-4FFE-9A1C-23B08237D082}" destId="{7C711B6C-8951-45E1-9FA3-94E45EFF36BB}" srcOrd="0" destOrd="0" presId="urn:microsoft.com/office/officeart/2005/8/layout/process1"/>
    <dgm:cxn modelId="{6DB13A1A-FEE9-4995-B5AB-42931D1CC90C}" type="presParOf" srcId="{7DA8D1BB-3F93-4460-89DB-BF9D619BA8B6}" destId="{1F59BDD8-ED4F-4D63-B5FA-E0F52BDCEFF6}" srcOrd="4" destOrd="0" presId="urn:microsoft.com/office/officeart/2005/8/layout/process1"/>
    <dgm:cxn modelId="{0A90A3B2-2DA6-490D-AA27-FF484A3F033E}" type="presParOf" srcId="{7DA8D1BB-3F93-4460-89DB-BF9D619BA8B6}" destId="{83519422-BE45-466D-9EAF-2DC80D9C4906}" srcOrd="5" destOrd="0" presId="urn:microsoft.com/office/officeart/2005/8/layout/process1"/>
    <dgm:cxn modelId="{72CF589A-08F1-4CB4-9565-FB9446B94FB0}" type="presParOf" srcId="{83519422-BE45-466D-9EAF-2DC80D9C4906}" destId="{CBC73C6E-8AD2-47D5-B7B7-567594EBCD05}" srcOrd="0" destOrd="0" presId="urn:microsoft.com/office/officeart/2005/8/layout/process1"/>
    <dgm:cxn modelId="{16E5CDC7-4A68-4DC8-92D3-819B3FEB69C2}" type="presParOf" srcId="{7DA8D1BB-3F93-4460-89DB-BF9D619BA8B6}" destId="{1F5FDB30-7A73-427F-A4EF-917487F6C7C4}" srcOrd="6" destOrd="0" presId="urn:microsoft.com/office/officeart/2005/8/layout/process1"/>
    <dgm:cxn modelId="{07063C34-89C3-4888-98C6-78CAA1BCD1DC}" type="presParOf" srcId="{7DA8D1BB-3F93-4460-89DB-BF9D619BA8B6}" destId="{53B81038-729C-4F62-A81D-9842677DC6EE}" srcOrd="7" destOrd="0" presId="urn:microsoft.com/office/officeart/2005/8/layout/process1"/>
    <dgm:cxn modelId="{D74D0517-552C-4B92-83C5-9E860790A82E}" type="presParOf" srcId="{53B81038-729C-4F62-A81D-9842677DC6EE}" destId="{BD33F15A-6C03-4945-B22A-EDAA5C067D01}" srcOrd="0" destOrd="0" presId="urn:microsoft.com/office/officeart/2005/8/layout/process1"/>
    <dgm:cxn modelId="{436EA84D-C2F2-45F6-B177-DA1CD10AF47B}" type="presParOf" srcId="{7DA8D1BB-3F93-4460-89DB-BF9D619BA8B6}" destId="{8DA2C15C-0ACE-48C3-8FC2-3614E9BB07F3}" srcOrd="8" destOrd="0" presId="urn:microsoft.com/office/officeart/2005/8/layout/process1"/>
    <dgm:cxn modelId="{CB9D9D54-5A5C-4D60-AE98-82B937B00667}" type="presParOf" srcId="{7DA8D1BB-3F93-4460-89DB-BF9D619BA8B6}" destId="{CC59A4A7-5441-4926-AA23-F62586ADD968}" srcOrd="9" destOrd="0" presId="urn:microsoft.com/office/officeart/2005/8/layout/process1"/>
    <dgm:cxn modelId="{B5D4E91C-A088-4459-8D0D-CB9184DA70B4}" type="presParOf" srcId="{CC59A4A7-5441-4926-AA23-F62586ADD968}" destId="{B8AB1C6E-4BEB-4FB0-A628-3D5E2B57407E}" srcOrd="0" destOrd="0" presId="urn:microsoft.com/office/officeart/2005/8/layout/process1"/>
    <dgm:cxn modelId="{8F722674-0437-4557-A52D-73B33DF03558}" type="presParOf" srcId="{7DA8D1BB-3F93-4460-89DB-BF9D619BA8B6}" destId="{B257E8C7-7C5C-45B7-BA8F-307FEB8182CA}" srcOrd="10" destOrd="0" presId="urn:microsoft.com/office/officeart/2005/8/layout/process1"/>
    <dgm:cxn modelId="{CA852C58-7874-431D-991F-DC8AD1FEAA44}" type="presParOf" srcId="{7DA8D1BB-3F93-4460-89DB-BF9D619BA8B6}" destId="{FF0CBCE0-A33A-49A5-9105-28E9CC2F2A21}" srcOrd="11" destOrd="0" presId="urn:microsoft.com/office/officeart/2005/8/layout/process1"/>
    <dgm:cxn modelId="{9D3F99C6-B129-4AF2-8F32-28F14C25C525}" type="presParOf" srcId="{FF0CBCE0-A33A-49A5-9105-28E9CC2F2A21}" destId="{3172625D-3343-4309-BC0D-95021372A420}" srcOrd="0" destOrd="0" presId="urn:microsoft.com/office/officeart/2005/8/layout/process1"/>
    <dgm:cxn modelId="{DEA952A0-664C-4757-9F40-530B6585712B}" type="presParOf" srcId="{7DA8D1BB-3F93-4460-89DB-BF9D619BA8B6}" destId="{8937AFE9-030C-42E2-A828-40F184F1AC0F}"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B24831-7F02-4A32-84C4-50DA897CDEF2}"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pt-BR"/>
        </a:p>
      </dgm:t>
    </dgm:pt>
    <dgm:pt modelId="{128B6449-4E6B-4105-B278-375F6B836675}">
      <dgm:prSet phldrT="[Texto]"/>
      <dgm:spPr/>
      <dgm:t>
        <a:bodyPr/>
        <a:lstStyle/>
        <a:p>
          <a:r>
            <a:rPr lang="pt-BR" dirty="0"/>
            <a:t>Profissionais de diversas áreas</a:t>
          </a:r>
        </a:p>
      </dgm:t>
    </dgm:pt>
    <dgm:pt modelId="{20F4EC4C-00D4-47B1-91C1-DD27C9A36422}" type="parTrans" cxnId="{8B735719-A499-46ED-B713-3FB75B60CC33}">
      <dgm:prSet/>
      <dgm:spPr/>
      <dgm:t>
        <a:bodyPr/>
        <a:lstStyle/>
        <a:p>
          <a:endParaRPr lang="pt-BR"/>
        </a:p>
      </dgm:t>
    </dgm:pt>
    <dgm:pt modelId="{324A579C-221B-4255-9DDE-E541FA81A8DA}" type="sibTrans" cxnId="{8B735719-A499-46ED-B713-3FB75B60CC33}">
      <dgm:prSet/>
      <dgm:spPr/>
      <dgm:t>
        <a:bodyPr/>
        <a:lstStyle/>
        <a:p>
          <a:endParaRPr lang="pt-BR"/>
        </a:p>
      </dgm:t>
    </dgm:pt>
    <dgm:pt modelId="{5EEC9BC4-3A70-42DB-B839-D0CE084214B2}">
      <dgm:prSet phldrT="[Texto]"/>
      <dgm:spPr/>
      <dgm:t>
        <a:bodyPr/>
        <a:lstStyle/>
        <a:p>
          <a:r>
            <a:rPr lang="pt-BR" dirty="0"/>
            <a:t>Pelo menos 93 pessoas nessa fase</a:t>
          </a:r>
        </a:p>
      </dgm:t>
    </dgm:pt>
    <dgm:pt modelId="{40D3172A-4262-4161-ACC8-061DAA7E4D16}" type="parTrans" cxnId="{0259BD7E-47A0-4A3E-8CBC-9C8D39534074}">
      <dgm:prSet/>
      <dgm:spPr/>
      <dgm:t>
        <a:bodyPr/>
        <a:lstStyle/>
        <a:p>
          <a:endParaRPr lang="pt-BR"/>
        </a:p>
      </dgm:t>
    </dgm:pt>
    <dgm:pt modelId="{5EBA65EA-2A69-42C2-B090-5C9CD58626C6}" type="sibTrans" cxnId="{0259BD7E-47A0-4A3E-8CBC-9C8D39534074}">
      <dgm:prSet/>
      <dgm:spPr/>
      <dgm:t>
        <a:bodyPr/>
        <a:lstStyle/>
        <a:p>
          <a:endParaRPr lang="pt-BR"/>
        </a:p>
      </dgm:t>
    </dgm:pt>
    <dgm:pt modelId="{8670B90D-5685-49FE-A15E-CEE4D337FADB}" type="pres">
      <dgm:prSet presAssocID="{49B24831-7F02-4A32-84C4-50DA897CDEF2}" presName="Name0" presStyleCnt="0">
        <dgm:presLayoutVars>
          <dgm:chMax val="7"/>
          <dgm:chPref val="7"/>
          <dgm:dir/>
          <dgm:animLvl val="lvl"/>
        </dgm:presLayoutVars>
      </dgm:prSet>
      <dgm:spPr/>
    </dgm:pt>
    <dgm:pt modelId="{4F3DDBAF-C8C8-42E1-99EE-7404D8AE4E2F}" type="pres">
      <dgm:prSet presAssocID="{128B6449-4E6B-4105-B278-375F6B836675}" presName="Accent1" presStyleCnt="0"/>
      <dgm:spPr/>
    </dgm:pt>
    <dgm:pt modelId="{A89ABE98-EDD3-4BB0-8D04-350418715E5C}" type="pres">
      <dgm:prSet presAssocID="{128B6449-4E6B-4105-B278-375F6B836675}" presName="Accent" presStyleLbl="node1" presStyleIdx="0" presStyleCnt="2"/>
      <dgm:spPr/>
    </dgm:pt>
    <dgm:pt modelId="{C3D0E5EF-25A6-45A4-8221-88D7E51565EE}" type="pres">
      <dgm:prSet presAssocID="{128B6449-4E6B-4105-B278-375F6B836675}" presName="Parent1" presStyleLbl="revTx" presStyleIdx="0" presStyleCnt="2">
        <dgm:presLayoutVars>
          <dgm:chMax val="1"/>
          <dgm:chPref val="1"/>
          <dgm:bulletEnabled val="1"/>
        </dgm:presLayoutVars>
      </dgm:prSet>
      <dgm:spPr/>
    </dgm:pt>
    <dgm:pt modelId="{7C796641-C392-4194-B99E-9024C505DFBB}" type="pres">
      <dgm:prSet presAssocID="{5EEC9BC4-3A70-42DB-B839-D0CE084214B2}" presName="Accent2" presStyleCnt="0"/>
      <dgm:spPr/>
    </dgm:pt>
    <dgm:pt modelId="{42FEF309-FB47-48EB-AB6E-3DF1CED9B545}" type="pres">
      <dgm:prSet presAssocID="{5EEC9BC4-3A70-42DB-B839-D0CE084214B2}" presName="Accent" presStyleLbl="node1" presStyleIdx="1" presStyleCnt="2"/>
      <dgm:spPr/>
    </dgm:pt>
    <dgm:pt modelId="{4F44C14D-1539-4B7F-BD8D-B472390E1417}" type="pres">
      <dgm:prSet presAssocID="{5EEC9BC4-3A70-42DB-B839-D0CE084214B2}" presName="Parent2" presStyleLbl="revTx" presStyleIdx="1" presStyleCnt="2">
        <dgm:presLayoutVars>
          <dgm:chMax val="1"/>
          <dgm:chPref val="1"/>
          <dgm:bulletEnabled val="1"/>
        </dgm:presLayoutVars>
      </dgm:prSet>
      <dgm:spPr/>
    </dgm:pt>
  </dgm:ptLst>
  <dgm:cxnLst>
    <dgm:cxn modelId="{28292800-63D8-4D32-8DCB-8165764280B1}" type="presOf" srcId="{128B6449-4E6B-4105-B278-375F6B836675}" destId="{C3D0E5EF-25A6-45A4-8221-88D7E51565EE}" srcOrd="0" destOrd="0" presId="urn:microsoft.com/office/officeart/2009/layout/CircleArrowProcess"/>
    <dgm:cxn modelId="{8B735719-A499-46ED-B713-3FB75B60CC33}" srcId="{49B24831-7F02-4A32-84C4-50DA897CDEF2}" destId="{128B6449-4E6B-4105-B278-375F6B836675}" srcOrd="0" destOrd="0" parTransId="{20F4EC4C-00D4-47B1-91C1-DD27C9A36422}" sibTransId="{324A579C-221B-4255-9DDE-E541FA81A8DA}"/>
    <dgm:cxn modelId="{0259BD7E-47A0-4A3E-8CBC-9C8D39534074}" srcId="{49B24831-7F02-4A32-84C4-50DA897CDEF2}" destId="{5EEC9BC4-3A70-42DB-B839-D0CE084214B2}" srcOrd="1" destOrd="0" parTransId="{40D3172A-4262-4161-ACC8-061DAA7E4D16}" sibTransId="{5EBA65EA-2A69-42C2-B090-5C9CD58626C6}"/>
    <dgm:cxn modelId="{88ABF297-2077-4394-A0C6-40F45A840F47}" type="presOf" srcId="{49B24831-7F02-4A32-84C4-50DA897CDEF2}" destId="{8670B90D-5685-49FE-A15E-CEE4D337FADB}" srcOrd="0" destOrd="0" presId="urn:microsoft.com/office/officeart/2009/layout/CircleArrowProcess"/>
    <dgm:cxn modelId="{7C6DBFF0-115A-4413-BAA1-4D4774E2BC70}" type="presOf" srcId="{5EEC9BC4-3A70-42DB-B839-D0CE084214B2}" destId="{4F44C14D-1539-4B7F-BD8D-B472390E1417}" srcOrd="0" destOrd="0" presId="urn:microsoft.com/office/officeart/2009/layout/CircleArrowProcess"/>
    <dgm:cxn modelId="{B2A76ABD-4FC4-41E2-B891-6ADDF03AC429}" type="presParOf" srcId="{8670B90D-5685-49FE-A15E-CEE4D337FADB}" destId="{4F3DDBAF-C8C8-42E1-99EE-7404D8AE4E2F}" srcOrd="0" destOrd="0" presId="urn:microsoft.com/office/officeart/2009/layout/CircleArrowProcess"/>
    <dgm:cxn modelId="{DF588EDD-AB7D-497B-A69C-82101F925DFB}" type="presParOf" srcId="{4F3DDBAF-C8C8-42E1-99EE-7404D8AE4E2F}" destId="{A89ABE98-EDD3-4BB0-8D04-350418715E5C}" srcOrd="0" destOrd="0" presId="urn:microsoft.com/office/officeart/2009/layout/CircleArrowProcess"/>
    <dgm:cxn modelId="{4003D2E1-616A-4C82-8EEB-6A3041A16466}" type="presParOf" srcId="{8670B90D-5685-49FE-A15E-CEE4D337FADB}" destId="{C3D0E5EF-25A6-45A4-8221-88D7E51565EE}" srcOrd="1" destOrd="0" presId="urn:microsoft.com/office/officeart/2009/layout/CircleArrowProcess"/>
    <dgm:cxn modelId="{EECFB66C-6B55-4F36-B6C0-3C266B667ABF}" type="presParOf" srcId="{8670B90D-5685-49FE-A15E-CEE4D337FADB}" destId="{7C796641-C392-4194-B99E-9024C505DFBB}" srcOrd="2" destOrd="0" presId="urn:microsoft.com/office/officeart/2009/layout/CircleArrowProcess"/>
    <dgm:cxn modelId="{E07A4196-B1D5-44BC-AAA1-0F94C107F036}" type="presParOf" srcId="{7C796641-C392-4194-B99E-9024C505DFBB}" destId="{42FEF309-FB47-48EB-AB6E-3DF1CED9B545}" srcOrd="0" destOrd="0" presId="urn:microsoft.com/office/officeart/2009/layout/CircleArrowProcess"/>
    <dgm:cxn modelId="{EDD9F96D-5EB0-40FA-8C1E-D5B950CD96EB}" type="presParOf" srcId="{8670B90D-5685-49FE-A15E-CEE4D337FADB}" destId="{4F44C14D-1539-4B7F-BD8D-B472390E1417}"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B24831-7F02-4A32-84C4-50DA897CDEF2}"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pt-BR"/>
        </a:p>
      </dgm:t>
    </dgm:pt>
    <dgm:pt modelId="{128B6449-4E6B-4105-B278-375F6B836675}">
      <dgm:prSet phldrT="[Texto]"/>
      <dgm:spPr/>
      <dgm:t>
        <a:bodyPr/>
        <a:lstStyle/>
        <a:p>
          <a:r>
            <a:rPr lang="pt-BR" dirty="0"/>
            <a:t>Valores positivos citados</a:t>
          </a:r>
        </a:p>
      </dgm:t>
    </dgm:pt>
    <dgm:pt modelId="{20F4EC4C-00D4-47B1-91C1-DD27C9A36422}" type="parTrans" cxnId="{8B735719-A499-46ED-B713-3FB75B60CC33}">
      <dgm:prSet/>
      <dgm:spPr/>
      <dgm:t>
        <a:bodyPr/>
        <a:lstStyle/>
        <a:p>
          <a:endParaRPr lang="pt-BR"/>
        </a:p>
      </dgm:t>
    </dgm:pt>
    <dgm:pt modelId="{324A579C-221B-4255-9DDE-E541FA81A8DA}" type="sibTrans" cxnId="{8B735719-A499-46ED-B713-3FB75B60CC33}">
      <dgm:prSet/>
      <dgm:spPr/>
      <dgm:t>
        <a:bodyPr/>
        <a:lstStyle/>
        <a:p>
          <a:endParaRPr lang="pt-BR"/>
        </a:p>
      </dgm:t>
    </dgm:pt>
    <dgm:pt modelId="{5EEC9BC4-3A70-42DB-B839-D0CE084214B2}">
      <dgm:prSet phldrT="[Texto]"/>
      <dgm:spPr/>
      <dgm:t>
        <a:bodyPr/>
        <a:lstStyle/>
        <a:p>
          <a:r>
            <a:rPr lang="pt-BR" dirty="0"/>
            <a:t>Segurança e Transparência</a:t>
          </a:r>
        </a:p>
      </dgm:t>
    </dgm:pt>
    <dgm:pt modelId="{40D3172A-4262-4161-ACC8-061DAA7E4D16}" type="parTrans" cxnId="{0259BD7E-47A0-4A3E-8CBC-9C8D39534074}">
      <dgm:prSet/>
      <dgm:spPr/>
      <dgm:t>
        <a:bodyPr/>
        <a:lstStyle/>
        <a:p>
          <a:endParaRPr lang="pt-BR"/>
        </a:p>
      </dgm:t>
    </dgm:pt>
    <dgm:pt modelId="{5EBA65EA-2A69-42C2-B090-5C9CD58626C6}" type="sibTrans" cxnId="{0259BD7E-47A0-4A3E-8CBC-9C8D39534074}">
      <dgm:prSet/>
      <dgm:spPr/>
      <dgm:t>
        <a:bodyPr/>
        <a:lstStyle/>
        <a:p>
          <a:endParaRPr lang="pt-BR"/>
        </a:p>
      </dgm:t>
    </dgm:pt>
    <dgm:pt modelId="{8670B90D-5685-49FE-A15E-CEE4D337FADB}" type="pres">
      <dgm:prSet presAssocID="{49B24831-7F02-4A32-84C4-50DA897CDEF2}" presName="Name0" presStyleCnt="0">
        <dgm:presLayoutVars>
          <dgm:chMax val="7"/>
          <dgm:chPref val="7"/>
          <dgm:dir/>
          <dgm:animLvl val="lvl"/>
        </dgm:presLayoutVars>
      </dgm:prSet>
      <dgm:spPr/>
    </dgm:pt>
    <dgm:pt modelId="{4F3DDBAF-C8C8-42E1-99EE-7404D8AE4E2F}" type="pres">
      <dgm:prSet presAssocID="{128B6449-4E6B-4105-B278-375F6B836675}" presName="Accent1" presStyleCnt="0"/>
      <dgm:spPr/>
    </dgm:pt>
    <dgm:pt modelId="{A89ABE98-EDD3-4BB0-8D04-350418715E5C}" type="pres">
      <dgm:prSet presAssocID="{128B6449-4E6B-4105-B278-375F6B836675}" presName="Accent" presStyleLbl="node1" presStyleIdx="0" presStyleCnt="2"/>
      <dgm:spPr/>
    </dgm:pt>
    <dgm:pt modelId="{C3D0E5EF-25A6-45A4-8221-88D7E51565EE}" type="pres">
      <dgm:prSet presAssocID="{128B6449-4E6B-4105-B278-375F6B836675}" presName="Parent1" presStyleLbl="revTx" presStyleIdx="0" presStyleCnt="2">
        <dgm:presLayoutVars>
          <dgm:chMax val="1"/>
          <dgm:chPref val="1"/>
          <dgm:bulletEnabled val="1"/>
        </dgm:presLayoutVars>
      </dgm:prSet>
      <dgm:spPr/>
    </dgm:pt>
    <dgm:pt modelId="{7C796641-C392-4194-B99E-9024C505DFBB}" type="pres">
      <dgm:prSet presAssocID="{5EEC9BC4-3A70-42DB-B839-D0CE084214B2}" presName="Accent2" presStyleCnt="0"/>
      <dgm:spPr/>
    </dgm:pt>
    <dgm:pt modelId="{42FEF309-FB47-48EB-AB6E-3DF1CED9B545}" type="pres">
      <dgm:prSet presAssocID="{5EEC9BC4-3A70-42DB-B839-D0CE084214B2}" presName="Accent" presStyleLbl="node1" presStyleIdx="1" presStyleCnt="2"/>
      <dgm:spPr/>
    </dgm:pt>
    <dgm:pt modelId="{4F44C14D-1539-4B7F-BD8D-B472390E1417}" type="pres">
      <dgm:prSet presAssocID="{5EEC9BC4-3A70-42DB-B839-D0CE084214B2}" presName="Parent2" presStyleLbl="revTx" presStyleIdx="1" presStyleCnt="2">
        <dgm:presLayoutVars>
          <dgm:chMax val="1"/>
          <dgm:chPref val="1"/>
          <dgm:bulletEnabled val="1"/>
        </dgm:presLayoutVars>
      </dgm:prSet>
      <dgm:spPr/>
    </dgm:pt>
  </dgm:ptLst>
  <dgm:cxnLst>
    <dgm:cxn modelId="{28292800-63D8-4D32-8DCB-8165764280B1}" type="presOf" srcId="{128B6449-4E6B-4105-B278-375F6B836675}" destId="{C3D0E5EF-25A6-45A4-8221-88D7E51565EE}" srcOrd="0" destOrd="0" presId="urn:microsoft.com/office/officeart/2009/layout/CircleArrowProcess"/>
    <dgm:cxn modelId="{8B735719-A499-46ED-B713-3FB75B60CC33}" srcId="{49B24831-7F02-4A32-84C4-50DA897CDEF2}" destId="{128B6449-4E6B-4105-B278-375F6B836675}" srcOrd="0" destOrd="0" parTransId="{20F4EC4C-00D4-47B1-91C1-DD27C9A36422}" sibTransId="{324A579C-221B-4255-9DDE-E541FA81A8DA}"/>
    <dgm:cxn modelId="{0259BD7E-47A0-4A3E-8CBC-9C8D39534074}" srcId="{49B24831-7F02-4A32-84C4-50DA897CDEF2}" destId="{5EEC9BC4-3A70-42DB-B839-D0CE084214B2}" srcOrd="1" destOrd="0" parTransId="{40D3172A-4262-4161-ACC8-061DAA7E4D16}" sibTransId="{5EBA65EA-2A69-42C2-B090-5C9CD58626C6}"/>
    <dgm:cxn modelId="{88ABF297-2077-4394-A0C6-40F45A840F47}" type="presOf" srcId="{49B24831-7F02-4A32-84C4-50DA897CDEF2}" destId="{8670B90D-5685-49FE-A15E-CEE4D337FADB}" srcOrd="0" destOrd="0" presId="urn:microsoft.com/office/officeart/2009/layout/CircleArrowProcess"/>
    <dgm:cxn modelId="{7C6DBFF0-115A-4413-BAA1-4D4774E2BC70}" type="presOf" srcId="{5EEC9BC4-3A70-42DB-B839-D0CE084214B2}" destId="{4F44C14D-1539-4B7F-BD8D-B472390E1417}" srcOrd="0" destOrd="0" presId="urn:microsoft.com/office/officeart/2009/layout/CircleArrowProcess"/>
    <dgm:cxn modelId="{B2A76ABD-4FC4-41E2-B891-6ADDF03AC429}" type="presParOf" srcId="{8670B90D-5685-49FE-A15E-CEE4D337FADB}" destId="{4F3DDBAF-C8C8-42E1-99EE-7404D8AE4E2F}" srcOrd="0" destOrd="0" presId="urn:microsoft.com/office/officeart/2009/layout/CircleArrowProcess"/>
    <dgm:cxn modelId="{DF588EDD-AB7D-497B-A69C-82101F925DFB}" type="presParOf" srcId="{4F3DDBAF-C8C8-42E1-99EE-7404D8AE4E2F}" destId="{A89ABE98-EDD3-4BB0-8D04-350418715E5C}" srcOrd="0" destOrd="0" presId="urn:microsoft.com/office/officeart/2009/layout/CircleArrowProcess"/>
    <dgm:cxn modelId="{4003D2E1-616A-4C82-8EEB-6A3041A16466}" type="presParOf" srcId="{8670B90D-5685-49FE-A15E-CEE4D337FADB}" destId="{C3D0E5EF-25A6-45A4-8221-88D7E51565EE}" srcOrd="1" destOrd="0" presId="urn:microsoft.com/office/officeart/2009/layout/CircleArrowProcess"/>
    <dgm:cxn modelId="{EECFB66C-6B55-4F36-B6C0-3C266B667ABF}" type="presParOf" srcId="{8670B90D-5685-49FE-A15E-CEE4D337FADB}" destId="{7C796641-C392-4194-B99E-9024C505DFBB}" srcOrd="2" destOrd="0" presId="urn:microsoft.com/office/officeart/2009/layout/CircleArrowProcess"/>
    <dgm:cxn modelId="{E07A4196-B1D5-44BC-AAA1-0F94C107F036}" type="presParOf" srcId="{7C796641-C392-4194-B99E-9024C505DFBB}" destId="{42FEF309-FB47-48EB-AB6E-3DF1CED9B545}" srcOrd="0" destOrd="0" presId="urn:microsoft.com/office/officeart/2009/layout/CircleArrowProcess"/>
    <dgm:cxn modelId="{EDD9F96D-5EB0-40FA-8C1E-D5B950CD96EB}" type="presParOf" srcId="{8670B90D-5685-49FE-A15E-CEE4D337FADB}" destId="{4F44C14D-1539-4B7F-BD8D-B472390E1417}"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B24831-7F02-4A32-84C4-50DA897CDEF2}"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pt-BR"/>
        </a:p>
      </dgm:t>
    </dgm:pt>
    <dgm:pt modelId="{128B6449-4E6B-4105-B278-375F6B836675}">
      <dgm:prSet phldrT="[Texto]"/>
      <dgm:spPr/>
      <dgm:t>
        <a:bodyPr/>
        <a:lstStyle/>
        <a:p>
          <a:r>
            <a:rPr lang="pt-BR" dirty="0"/>
            <a:t>Comunicações</a:t>
          </a:r>
        </a:p>
      </dgm:t>
    </dgm:pt>
    <dgm:pt modelId="{20F4EC4C-00D4-47B1-91C1-DD27C9A36422}" type="parTrans" cxnId="{8B735719-A499-46ED-B713-3FB75B60CC33}">
      <dgm:prSet/>
      <dgm:spPr/>
      <dgm:t>
        <a:bodyPr/>
        <a:lstStyle/>
        <a:p>
          <a:endParaRPr lang="pt-BR"/>
        </a:p>
      </dgm:t>
    </dgm:pt>
    <dgm:pt modelId="{324A579C-221B-4255-9DDE-E541FA81A8DA}" type="sibTrans" cxnId="{8B735719-A499-46ED-B713-3FB75B60CC33}">
      <dgm:prSet/>
      <dgm:spPr/>
      <dgm:t>
        <a:bodyPr/>
        <a:lstStyle/>
        <a:p>
          <a:endParaRPr lang="pt-BR"/>
        </a:p>
      </dgm:t>
    </dgm:pt>
    <dgm:pt modelId="{5EEC9BC4-3A70-42DB-B839-D0CE084214B2}">
      <dgm:prSet phldrT="[Texto]"/>
      <dgm:spPr/>
      <dgm:t>
        <a:bodyPr/>
        <a:lstStyle/>
        <a:p>
          <a:r>
            <a:rPr lang="pt-BR" dirty="0"/>
            <a:t>Repercussão nas mídias em geral</a:t>
          </a:r>
        </a:p>
      </dgm:t>
    </dgm:pt>
    <dgm:pt modelId="{40D3172A-4262-4161-ACC8-061DAA7E4D16}" type="parTrans" cxnId="{0259BD7E-47A0-4A3E-8CBC-9C8D39534074}">
      <dgm:prSet/>
      <dgm:spPr/>
      <dgm:t>
        <a:bodyPr/>
        <a:lstStyle/>
        <a:p>
          <a:endParaRPr lang="pt-BR"/>
        </a:p>
      </dgm:t>
    </dgm:pt>
    <dgm:pt modelId="{5EBA65EA-2A69-42C2-B090-5C9CD58626C6}" type="sibTrans" cxnId="{0259BD7E-47A0-4A3E-8CBC-9C8D39534074}">
      <dgm:prSet/>
      <dgm:spPr/>
      <dgm:t>
        <a:bodyPr/>
        <a:lstStyle/>
        <a:p>
          <a:endParaRPr lang="pt-BR"/>
        </a:p>
      </dgm:t>
    </dgm:pt>
    <dgm:pt modelId="{8670B90D-5685-49FE-A15E-CEE4D337FADB}" type="pres">
      <dgm:prSet presAssocID="{49B24831-7F02-4A32-84C4-50DA897CDEF2}" presName="Name0" presStyleCnt="0">
        <dgm:presLayoutVars>
          <dgm:chMax val="7"/>
          <dgm:chPref val="7"/>
          <dgm:dir/>
          <dgm:animLvl val="lvl"/>
        </dgm:presLayoutVars>
      </dgm:prSet>
      <dgm:spPr/>
    </dgm:pt>
    <dgm:pt modelId="{4F3DDBAF-C8C8-42E1-99EE-7404D8AE4E2F}" type="pres">
      <dgm:prSet presAssocID="{128B6449-4E6B-4105-B278-375F6B836675}" presName="Accent1" presStyleCnt="0"/>
      <dgm:spPr/>
    </dgm:pt>
    <dgm:pt modelId="{A89ABE98-EDD3-4BB0-8D04-350418715E5C}" type="pres">
      <dgm:prSet presAssocID="{128B6449-4E6B-4105-B278-375F6B836675}" presName="Accent" presStyleLbl="node1" presStyleIdx="0" presStyleCnt="2"/>
      <dgm:spPr/>
    </dgm:pt>
    <dgm:pt modelId="{C3D0E5EF-25A6-45A4-8221-88D7E51565EE}" type="pres">
      <dgm:prSet presAssocID="{128B6449-4E6B-4105-B278-375F6B836675}" presName="Parent1" presStyleLbl="revTx" presStyleIdx="0" presStyleCnt="2">
        <dgm:presLayoutVars>
          <dgm:chMax val="1"/>
          <dgm:chPref val="1"/>
          <dgm:bulletEnabled val="1"/>
        </dgm:presLayoutVars>
      </dgm:prSet>
      <dgm:spPr/>
    </dgm:pt>
    <dgm:pt modelId="{7C796641-C392-4194-B99E-9024C505DFBB}" type="pres">
      <dgm:prSet presAssocID="{5EEC9BC4-3A70-42DB-B839-D0CE084214B2}" presName="Accent2" presStyleCnt="0"/>
      <dgm:spPr/>
    </dgm:pt>
    <dgm:pt modelId="{42FEF309-FB47-48EB-AB6E-3DF1CED9B545}" type="pres">
      <dgm:prSet presAssocID="{5EEC9BC4-3A70-42DB-B839-D0CE084214B2}" presName="Accent" presStyleLbl="node1" presStyleIdx="1" presStyleCnt="2"/>
      <dgm:spPr/>
    </dgm:pt>
    <dgm:pt modelId="{4F44C14D-1539-4B7F-BD8D-B472390E1417}" type="pres">
      <dgm:prSet presAssocID="{5EEC9BC4-3A70-42DB-B839-D0CE084214B2}" presName="Parent2" presStyleLbl="revTx" presStyleIdx="1" presStyleCnt="2">
        <dgm:presLayoutVars>
          <dgm:chMax val="1"/>
          <dgm:chPref val="1"/>
          <dgm:bulletEnabled val="1"/>
        </dgm:presLayoutVars>
      </dgm:prSet>
      <dgm:spPr/>
    </dgm:pt>
  </dgm:ptLst>
  <dgm:cxnLst>
    <dgm:cxn modelId="{28292800-63D8-4D32-8DCB-8165764280B1}" type="presOf" srcId="{128B6449-4E6B-4105-B278-375F6B836675}" destId="{C3D0E5EF-25A6-45A4-8221-88D7E51565EE}" srcOrd="0" destOrd="0" presId="urn:microsoft.com/office/officeart/2009/layout/CircleArrowProcess"/>
    <dgm:cxn modelId="{8B735719-A499-46ED-B713-3FB75B60CC33}" srcId="{49B24831-7F02-4A32-84C4-50DA897CDEF2}" destId="{128B6449-4E6B-4105-B278-375F6B836675}" srcOrd="0" destOrd="0" parTransId="{20F4EC4C-00D4-47B1-91C1-DD27C9A36422}" sibTransId="{324A579C-221B-4255-9DDE-E541FA81A8DA}"/>
    <dgm:cxn modelId="{0259BD7E-47A0-4A3E-8CBC-9C8D39534074}" srcId="{49B24831-7F02-4A32-84C4-50DA897CDEF2}" destId="{5EEC9BC4-3A70-42DB-B839-D0CE084214B2}" srcOrd="1" destOrd="0" parTransId="{40D3172A-4262-4161-ACC8-061DAA7E4D16}" sibTransId="{5EBA65EA-2A69-42C2-B090-5C9CD58626C6}"/>
    <dgm:cxn modelId="{88ABF297-2077-4394-A0C6-40F45A840F47}" type="presOf" srcId="{49B24831-7F02-4A32-84C4-50DA897CDEF2}" destId="{8670B90D-5685-49FE-A15E-CEE4D337FADB}" srcOrd="0" destOrd="0" presId="urn:microsoft.com/office/officeart/2009/layout/CircleArrowProcess"/>
    <dgm:cxn modelId="{7C6DBFF0-115A-4413-BAA1-4D4774E2BC70}" type="presOf" srcId="{5EEC9BC4-3A70-42DB-B839-D0CE084214B2}" destId="{4F44C14D-1539-4B7F-BD8D-B472390E1417}" srcOrd="0" destOrd="0" presId="urn:microsoft.com/office/officeart/2009/layout/CircleArrowProcess"/>
    <dgm:cxn modelId="{B2A76ABD-4FC4-41E2-B891-6ADDF03AC429}" type="presParOf" srcId="{8670B90D-5685-49FE-A15E-CEE4D337FADB}" destId="{4F3DDBAF-C8C8-42E1-99EE-7404D8AE4E2F}" srcOrd="0" destOrd="0" presId="urn:microsoft.com/office/officeart/2009/layout/CircleArrowProcess"/>
    <dgm:cxn modelId="{DF588EDD-AB7D-497B-A69C-82101F925DFB}" type="presParOf" srcId="{4F3DDBAF-C8C8-42E1-99EE-7404D8AE4E2F}" destId="{A89ABE98-EDD3-4BB0-8D04-350418715E5C}" srcOrd="0" destOrd="0" presId="urn:microsoft.com/office/officeart/2009/layout/CircleArrowProcess"/>
    <dgm:cxn modelId="{4003D2E1-616A-4C82-8EEB-6A3041A16466}" type="presParOf" srcId="{8670B90D-5685-49FE-A15E-CEE4D337FADB}" destId="{C3D0E5EF-25A6-45A4-8221-88D7E51565EE}" srcOrd="1" destOrd="0" presId="urn:microsoft.com/office/officeart/2009/layout/CircleArrowProcess"/>
    <dgm:cxn modelId="{EECFB66C-6B55-4F36-B6C0-3C266B667ABF}" type="presParOf" srcId="{8670B90D-5685-49FE-A15E-CEE4D337FADB}" destId="{7C796641-C392-4194-B99E-9024C505DFBB}" srcOrd="2" destOrd="0" presId="urn:microsoft.com/office/officeart/2009/layout/CircleArrowProcess"/>
    <dgm:cxn modelId="{E07A4196-B1D5-44BC-AAA1-0F94C107F036}" type="presParOf" srcId="{7C796641-C392-4194-B99E-9024C505DFBB}" destId="{42FEF309-FB47-48EB-AB6E-3DF1CED9B545}" srcOrd="0" destOrd="0" presId="urn:microsoft.com/office/officeart/2009/layout/CircleArrowProcess"/>
    <dgm:cxn modelId="{EDD9F96D-5EB0-40FA-8C1E-D5B950CD96EB}" type="presParOf" srcId="{8670B90D-5685-49FE-A15E-CEE4D337FADB}" destId="{4F44C14D-1539-4B7F-BD8D-B472390E1417}"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B05FFA-79B9-499A-B526-5EA52A83788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0C230F84-2EDD-4AE9-8AF9-CF7E941D5A4A}">
      <dgm:prSet phldrT="[Texto]" custT="1"/>
      <dgm:spPr/>
      <dgm:t>
        <a:bodyPr/>
        <a:lstStyle/>
        <a:p>
          <a:r>
            <a:rPr lang="pt-BR" sz="1800" b="1" dirty="0">
              <a:latin typeface="Bahnschrift Light" panose="020B0502040204020203" pitchFamily="34" charset="0"/>
            </a:rPr>
            <a:t>Alguns destaques:</a:t>
          </a:r>
        </a:p>
      </dgm:t>
    </dgm:pt>
    <dgm:pt modelId="{58DFA09B-59AD-485A-B6C5-874AC2FD59FC}" type="parTrans" cxnId="{47081180-988D-4483-8854-46CCF2254D17}">
      <dgm:prSet/>
      <dgm:spPr/>
      <dgm:t>
        <a:bodyPr/>
        <a:lstStyle/>
        <a:p>
          <a:endParaRPr lang="pt-BR" sz="1800">
            <a:latin typeface="Bahnschrift Light" panose="020B0502040204020203" pitchFamily="34" charset="0"/>
          </a:endParaRPr>
        </a:p>
      </dgm:t>
    </dgm:pt>
    <dgm:pt modelId="{792AA642-1BB5-45FA-892B-A03BF6365391}" type="sibTrans" cxnId="{47081180-988D-4483-8854-46CCF2254D17}">
      <dgm:prSet/>
      <dgm:spPr/>
      <dgm:t>
        <a:bodyPr/>
        <a:lstStyle/>
        <a:p>
          <a:endParaRPr lang="pt-BR" sz="1800">
            <a:latin typeface="Bahnschrift Light" panose="020B0502040204020203" pitchFamily="34" charset="0"/>
          </a:endParaRPr>
        </a:p>
      </dgm:t>
    </dgm:pt>
    <dgm:pt modelId="{B1BE6D5D-A412-4457-BC8E-65CA2722CDCB}">
      <dgm:prSet phldrT="[Texto]" custT="1"/>
      <dgm:spPr/>
      <dgm:t>
        <a:bodyPr/>
        <a:lstStyle/>
        <a:p>
          <a:pPr algn="just"/>
          <a:r>
            <a:rPr lang="pt-BR" sz="1800" dirty="0">
              <a:latin typeface="Bahnschrift Light" panose="020B0502040204020203" pitchFamily="34" charset="0"/>
            </a:rPr>
            <a:t>Área mais importante recebeu “TODAS”, várias vezes.</a:t>
          </a:r>
        </a:p>
      </dgm:t>
    </dgm:pt>
    <dgm:pt modelId="{F4C1E537-763F-4247-A1AF-FA75B2611943}" type="parTrans" cxnId="{8B335CEC-F17B-426C-9A8D-6B999186129F}">
      <dgm:prSet/>
      <dgm:spPr/>
      <dgm:t>
        <a:bodyPr/>
        <a:lstStyle/>
        <a:p>
          <a:endParaRPr lang="pt-BR" sz="1800">
            <a:latin typeface="Bahnschrift Light" panose="020B0502040204020203" pitchFamily="34" charset="0"/>
          </a:endParaRPr>
        </a:p>
      </dgm:t>
    </dgm:pt>
    <dgm:pt modelId="{FA87919C-46A8-45A2-9F46-5AE9AEC689A9}" type="sibTrans" cxnId="{8B335CEC-F17B-426C-9A8D-6B999186129F}">
      <dgm:prSet/>
      <dgm:spPr/>
      <dgm:t>
        <a:bodyPr/>
        <a:lstStyle/>
        <a:p>
          <a:endParaRPr lang="pt-BR" sz="1800">
            <a:latin typeface="Bahnschrift Light" panose="020B0502040204020203" pitchFamily="34" charset="0"/>
          </a:endParaRPr>
        </a:p>
      </dgm:t>
    </dgm:pt>
    <dgm:pt modelId="{8ED6C8EE-648E-46D9-9BDB-FA5CE19C1009}">
      <dgm:prSet phldrT="[Texto]" custT="1"/>
      <dgm:spPr/>
      <dgm:t>
        <a:bodyPr/>
        <a:lstStyle/>
        <a:p>
          <a:pPr algn="just"/>
          <a:r>
            <a:rPr lang="pt-BR" sz="1800" dirty="0">
              <a:latin typeface="Bahnschrift Light" panose="020B0502040204020203" pitchFamily="34" charset="0"/>
            </a:rPr>
            <a:t>Pontos fortes: “A defesa das instituições públicas e da democracia”.</a:t>
          </a:r>
        </a:p>
      </dgm:t>
    </dgm:pt>
    <dgm:pt modelId="{0D559BFF-012F-4677-92F6-3756822A73E5}" type="parTrans" cxnId="{2C34A413-0822-4C42-9B17-BE370126DE94}">
      <dgm:prSet/>
      <dgm:spPr/>
      <dgm:t>
        <a:bodyPr/>
        <a:lstStyle/>
        <a:p>
          <a:endParaRPr lang="pt-BR" sz="1800">
            <a:latin typeface="Bahnschrift Light" panose="020B0502040204020203" pitchFamily="34" charset="0"/>
          </a:endParaRPr>
        </a:p>
      </dgm:t>
    </dgm:pt>
    <dgm:pt modelId="{099D4592-78E3-42FE-8D2B-0656012D0F02}" type="sibTrans" cxnId="{2C34A413-0822-4C42-9B17-BE370126DE94}">
      <dgm:prSet/>
      <dgm:spPr/>
      <dgm:t>
        <a:bodyPr/>
        <a:lstStyle/>
        <a:p>
          <a:endParaRPr lang="pt-BR" sz="1800">
            <a:latin typeface="Bahnschrift Light" panose="020B0502040204020203" pitchFamily="34" charset="0"/>
          </a:endParaRPr>
        </a:p>
      </dgm:t>
    </dgm:pt>
    <dgm:pt modelId="{64D454EF-0D0D-4E02-9787-97FB0FF71CAC}">
      <dgm:prSet phldrT="[Texto]" custT="1"/>
      <dgm:spPr/>
      <dgm:t>
        <a:bodyPr/>
        <a:lstStyle/>
        <a:p>
          <a:pPr algn="just"/>
          <a:r>
            <a:rPr lang="pt-BR" sz="1800" dirty="0">
              <a:latin typeface="Bahnschrift Light" panose="020B0502040204020203" pitchFamily="34" charset="0"/>
            </a:rPr>
            <a:t>A ser melhorado: “Maior proximidade com a população e simplicidade na difusão dos seus serviços”.</a:t>
          </a:r>
        </a:p>
      </dgm:t>
    </dgm:pt>
    <dgm:pt modelId="{5E42433F-7238-49E5-B1DC-BE22B542FD39}" type="parTrans" cxnId="{62D9EC0B-2DBA-49AE-9DAA-0B9569E6F7B6}">
      <dgm:prSet/>
      <dgm:spPr/>
      <dgm:t>
        <a:bodyPr/>
        <a:lstStyle/>
        <a:p>
          <a:endParaRPr lang="pt-BR" sz="1800">
            <a:latin typeface="Bahnschrift Light" panose="020B0502040204020203" pitchFamily="34" charset="0"/>
          </a:endParaRPr>
        </a:p>
      </dgm:t>
    </dgm:pt>
    <dgm:pt modelId="{F4DDB240-8F51-4265-8266-97C374CF7012}" type="sibTrans" cxnId="{62D9EC0B-2DBA-49AE-9DAA-0B9569E6F7B6}">
      <dgm:prSet/>
      <dgm:spPr/>
      <dgm:t>
        <a:bodyPr/>
        <a:lstStyle/>
        <a:p>
          <a:endParaRPr lang="pt-BR" sz="1800">
            <a:latin typeface="Bahnschrift Light" panose="020B0502040204020203" pitchFamily="34" charset="0"/>
          </a:endParaRPr>
        </a:p>
      </dgm:t>
    </dgm:pt>
    <dgm:pt modelId="{A5F171F5-B68A-4884-8400-B0C8F4733C38}" type="pres">
      <dgm:prSet presAssocID="{EEB05FFA-79B9-499A-B526-5EA52A837880}" presName="vert0" presStyleCnt="0">
        <dgm:presLayoutVars>
          <dgm:dir/>
          <dgm:animOne val="branch"/>
          <dgm:animLvl val="lvl"/>
        </dgm:presLayoutVars>
      </dgm:prSet>
      <dgm:spPr/>
    </dgm:pt>
    <dgm:pt modelId="{93B05631-0BAC-4075-BF1F-57AAEE52D9EB}" type="pres">
      <dgm:prSet presAssocID="{0C230F84-2EDD-4AE9-8AF9-CF7E941D5A4A}" presName="thickLine" presStyleLbl="alignNode1" presStyleIdx="0" presStyleCnt="1"/>
      <dgm:spPr/>
    </dgm:pt>
    <dgm:pt modelId="{485437C9-D4CB-4EF7-AA41-185ACD465C6D}" type="pres">
      <dgm:prSet presAssocID="{0C230F84-2EDD-4AE9-8AF9-CF7E941D5A4A}" presName="horz1" presStyleCnt="0"/>
      <dgm:spPr/>
    </dgm:pt>
    <dgm:pt modelId="{701DB33F-7661-436C-8D7E-D319E4A502B8}" type="pres">
      <dgm:prSet presAssocID="{0C230F84-2EDD-4AE9-8AF9-CF7E941D5A4A}" presName="tx1" presStyleLbl="revTx" presStyleIdx="0" presStyleCnt="4"/>
      <dgm:spPr/>
    </dgm:pt>
    <dgm:pt modelId="{E9A29CDA-E0D7-45CC-A6E4-466313E5C55E}" type="pres">
      <dgm:prSet presAssocID="{0C230F84-2EDD-4AE9-8AF9-CF7E941D5A4A}" presName="vert1" presStyleCnt="0"/>
      <dgm:spPr/>
    </dgm:pt>
    <dgm:pt modelId="{512F615F-FE70-4994-8F8B-2B4FC4D98CBD}" type="pres">
      <dgm:prSet presAssocID="{B1BE6D5D-A412-4457-BC8E-65CA2722CDCB}" presName="vertSpace2a" presStyleCnt="0"/>
      <dgm:spPr/>
    </dgm:pt>
    <dgm:pt modelId="{FA7406CE-3482-45E5-8681-191DEB116978}" type="pres">
      <dgm:prSet presAssocID="{B1BE6D5D-A412-4457-BC8E-65CA2722CDCB}" presName="horz2" presStyleCnt="0"/>
      <dgm:spPr/>
    </dgm:pt>
    <dgm:pt modelId="{2F2CCEAB-346E-4EE8-BEE6-2952273AC52E}" type="pres">
      <dgm:prSet presAssocID="{B1BE6D5D-A412-4457-BC8E-65CA2722CDCB}" presName="horzSpace2" presStyleCnt="0"/>
      <dgm:spPr/>
    </dgm:pt>
    <dgm:pt modelId="{7AD98426-1663-4A73-B62B-BA07E9BAD9CB}" type="pres">
      <dgm:prSet presAssocID="{B1BE6D5D-A412-4457-BC8E-65CA2722CDCB}" presName="tx2" presStyleLbl="revTx" presStyleIdx="1" presStyleCnt="4"/>
      <dgm:spPr/>
    </dgm:pt>
    <dgm:pt modelId="{D30A3C20-2466-49DE-B4E0-474DBF5953C2}" type="pres">
      <dgm:prSet presAssocID="{B1BE6D5D-A412-4457-BC8E-65CA2722CDCB}" presName="vert2" presStyleCnt="0"/>
      <dgm:spPr/>
    </dgm:pt>
    <dgm:pt modelId="{3644A531-27E4-4FC6-8FE7-3529A6FFDD15}" type="pres">
      <dgm:prSet presAssocID="{B1BE6D5D-A412-4457-BC8E-65CA2722CDCB}" presName="thinLine2b" presStyleLbl="callout" presStyleIdx="0" presStyleCnt="3"/>
      <dgm:spPr/>
    </dgm:pt>
    <dgm:pt modelId="{959973DA-0AFB-4376-91BE-FF956204B8EE}" type="pres">
      <dgm:prSet presAssocID="{B1BE6D5D-A412-4457-BC8E-65CA2722CDCB}" presName="vertSpace2b" presStyleCnt="0"/>
      <dgm:spPr/>
    </dgm:pt>
    <dgm:pt modelId="{8BCF6BCA-7DBE-48B1-A43C-05A26259FFBB}" type="pres">
      <dgm:prSet presAssocID="{8ED6C8EE-648E-46D9-9BDB-FA5CE19C1009}" presName="horz2" presStyleCnt="0"/>
      <dgm:spPr/>
    </dgm:pt>
    <dgm:pt modelId="{FA9B921A-B905-47AC-8602-99206F944B24}" type="pres">
      <dgm:prSet presAssocID="{8ED6C8EE-648E-46D9-9BDB-FA5CE19C1009}" presName="horzSpace2" presStyleCnt="0"/>
      <dgm:spPr/>
    </dgm:pt>
    <dgm:pt modelId="{6FD6989F-79C8-4648-91F9-B0809E35CBF8}" type="pres">
      <dgm:prSet presAssocID="{8ED6C8EE-648E-46D9-9BDB-FA5CE19C1009}" presName="tx2" presStyleLbl="revTx" presStyleIdx="2" presStyleCnt="4"/>
      <dgm:spPr/>
    </dgm:pt>
    <dgm:pt modelId="{AF4577AA-8ED3-4B8F-9960-472BCE196408}" type="pres">
      <dgm:prSet presAssocID="{8ED6C8EE-648E-46D9-9BDB-FA5CE19C1009}" presName="vert2" presStyleCnt="0"/>
      <dgm:spPr/>
    </dgm:pt>
    <dgm:pt modelId="{DCD0F31A-B3AA-4DC3-A4DD-BE076C07BC70}" type="pres">
      <dgm:prSet presAssocID="{8ED6C8EE-648E-46D9-9BDB-FA5CE19C1009}" presName="thinLine2b" presStyleLbl="callout" presStyleIdx="1" presStyleCnt="3"/>
      <dgm:spPr/>
    </dgm:pt>
    <dgm:pt modelId="{4253977B-AF43-45F0-9E35-49DE34A15DCB}" type="pres">
      <dgm:prSet presAssocID="{8ED6C8EE-648E-46D9-9BDB-FA5CE19C1009}" presName="vertSpace2b" presStyleCnt="0"/>
      <dgm:spPr/>
    </dgm:pt>
    <dgm:pt modelId="{ECD34E28-EA25-4011-B8D7-DFD3EEA87751}" type="pres">
      <dgm:prSet presAssocID="{64D454EF-0D0D-4E02-9787-97FB0FF71CAC}" presName="horz2" presStyleCnt="0"/>
      <dgm:spPr/>
    </dgm:pt>
    <dgm:pt modelId="{F5405A30-90DE-408C-A677-78BB5386D743}" type="pres">
      <dgm:prSet presAssocID="{64D454EF-0D0D-4E02-9787-97FB0FF71CAC}" presName="horzSpace2" presStyleCnt="0"/>
      <dgm:spPr/>
    </dgm:pt>
    <dgm:pt modelId="{AA7D0E39-E170-4E13-8718-F0ED947F5AC6}" type="pres">
      <dgm:prSet presAssocID="{64D454EF-0D0D-4E02-9787-97FB0FF71CAC}" presName="tx2" presStyleLbl="revTx" presStyleIdx="3" presStyleCnt="4"/>
      <dgm:spPr/>
    </dgm:pt>
    <dgm:pt modelId="{FEAA09EC-52C8-41ED-B87E-E4CA8651DB06}" type="pres">
      <dgm:prSet presAssocID="{64D454EF-0D0D-4E02-9787-97FB0FF71CAC}" presName="vert2" presStyleCnt="0"/>
      <dgm:spPr/>
    </dgm:pt>
    <dgm:pt modelId="{A755F9B4-465E-4A32-BBE0-9C07566AD7C1}" type="pres">
      <dgm:prSet presAssocID="{64D454EF-0D0D-4E02-9787-97FB0FF71CAC}" presName="thinLine2b" presStyleLbl="callout" presStyleIdx="2" presStyleCnt="3"/>
      <dgm:spPr/>
    </dgm:pt>
    <dgm:pt modelId="{BC6D9ACF-88AF-4CA7-9850-7957586AA822}" type="pres">
      <dgm:prSet presAssocID="{64D454EF-0D0D-4E02-9787-97FB0FF71CAC}" presName="vertSpace2b" presStyleCnt="0"/>
      <dgm:spPr/>
    </dgm:pt>
  </dgm:ptLst>
  <dgm:cxnLst>
    <dgm:cxn modelId="{62D9EC0B-2DBA-49AE-9DAA-0B9569E6F7B6}" srcId="{0C230F84-2EDD-4AE9-8AF9-CF7E941D5A4A}" destId="{64D454EF-0D0D-4E02-9787-97FB0FF71CAC}" srcOrd="2" destOrd="0" parTransId="{5E42433F-7238-49E5-B1DC-BE22B542FD39}" sibTransId="{F4DDB240-8F51-4265-8266-97C374CF7012}"/>
    <dgm:cxn modelId="{A3367D0E-6A95-4BDA-A45E-757B26606C52}" type="presOf" srcId="{EEB05FFA-79B9-499A-B526-5EA52A837880}" destId="{A5F171F5-B68A-4884-8400-B0C8F4733C38}" srcOrd="0" destOrd="0" presId="urn:microsoft.com/office/officeart/2008/layout/LinedList"/>
    <dgm:cxn modelId="{2C34A413-0822-4C42-9B17-BE370126DE94}" srcId="{0C230F84-2EDD-4AE9-8AF9-CF7E941D5A4A}" destId="{8ED6C8EE-648E-46D9-9BDB-FA5CE19C1009}" srcOrd="1" destOrd="0" parTransId="{0D559BFF-012F-4677-92F6-3756822A73E5}" sibTransId="{099D4592-78E3-42FE-8D2B-0656012D0F02}"/>
    <dgm:cxn modelId="{F0C97732-C72E-4F6B-A42E-C3A090110BD9}" type="presOf" srcId="{0C230F84-2EDD-4AE9-8AF9-CF7E941D5A4A}" destId="{701DB33F-7661-436C-8D7E-D319E4A502B8}" srcOrd="0" destOrd="0" presId="urn:microsoft.com/office/officeart/2008/layout/LinedList"/>
    <dgm:cxn modelId="{04643245-F8B7-4DDA-A2C3-72D751C81314}" type="presOf" srcId="{B1BE6D5D-A412-4457-BC8E-65CA2722CDCB}" destId="{7AD98426-1663-4A73-B62B-BA07E9BAD9CB}" srcOrd="0" destOrd="0" presId="urn:microsoft.com/office/officeart/2008/layout/LinedList"/>
    <dgm:cxn modelId="{47081180-988D-4483-8854-46CCF2254D17}" srcId="{EEB05FFA-79B9-499A-B526-5EA52A837880}" destId="{0C230F84-2EDD-4AE9-8AF9-CF7E941D5A4A}" srcOrd="0" destOrd="0" parTransId="{58DFA09B-59AD-485A-B6C5-874AC2FD59FC}" sibTransId="{792AA642-1BB5-45FA-892B-A03BF6365391}"/>
    <dgm:cxn modelId="{9FA16B8C-DE3F-41BC-AD65-B4F2A0FFE454}" type="presOf" srcId="{64D454EF-0D0D-4E02-9787-97FB0FF71CAC}" destId="{AA7D0E39-E170-4E13-8718-F0ED947F5AC6}" srcOrd="0" destOrd="0" presId="urn:microsoft.com/office/officeart/2008/layout/LinedList"/>
    <dgm:cxn modelId="{0FF777AE-74C7-40BF-9228-BA3220380886}" type="presOf" srcId="{8ED6C8EE-648E-46D9-9BDB-FA5CE19C1009}" destId="{6FD6989F-79C8-4648-91F9-B0809E35CBF8}" srcOrd="0" destOrd="0" presId="urn:microsoft.com/office/officeart/2008/layout/LinedList"/>
    <dgm:cxn modelId="{8B335CEC-F17B-426C-9A8D-6B999186129F}" srcId="{0C230F84-2EDD-4AE9-8AF9-CF7E941D5A4A}" destId="{B1BE6D5D-A412-4457-BC8E-65CA2722CDCB}" srcOrd="0" destOrd="0" parTransId="{F4C1E537-763F-4247-A1AF-FA75B2611943}" sibTransId="{FA87919C-46A8-45A2-9F46-5AE9AEC689A9}"/>
    <dgm:cxn modelId="{C0F0C806-2E8D-4616-A307-AAFBE7F1A957}" type="presParOf" srcId="{A5F171F5-B68A-4884-8400-B0C8F4733C38}" destId="{93B05631-0BAC-4075-BF1F-57AAEE52D9EB}" srcOrd="0" destOrd="0" presId="urn:microsoft.com/office/officeart/2008/layout/LinedList"/>
    <dgm:cxn modelId="{BFEF3E10-DAC9-4412-AE91-D287746C4741}" type="presParOf" srcId="{A5F171F5-B68A-4884-8400-B0C8F4733C38}" destId="{485437C9-D4CB-4EF7-AA41-185ACD465C6D}" srcOrd="1" destOrd="0" presId="urn:microsoft.com/office/officeart/2008/layout/LinedList"/>
    <dgm:cxn modelId="{1D782469-EA55-4BB4-BA59-66E55F362570}" type="presParOf" srcId="{485437C9-D4CB-4EF7-AA41-185ACD465C6D}" destId="{701DB33F-7661-436C-8D7E-D319E4A502B8}" srcOrd="0" destOrd="0" presId="urn:microsoft.com/office/officeart/2008/layout/LinedList"/>
    <dgm:cxn modelId="{D9C9A0B9-FD7E-48BC-AAE8-9EFE90CA7E60}" type="presParOf" srcId="{485437C9-D4CB-4EF7-AA41-185ACD465C6D}" destId="{E9A29CDA-E0D7-45CC-A6E4-466313E5C55E}" srcOrd="1" destOrd="0" presId="urn:microsoft.com/office/officeart/2008/layout/LinedList"/>
    <dgm:cxn modelId="{41C91DA8-0EAA-4198-95AD-CD42FBF35298}" type="presParOf" srcId="{E9A29CDA-E0D7-45CC-A6E4-466313E5C55E}" destId="{512F615F-FE70-4994-8F8B-2B4FC4D98CBD}" srcOrd="0" destOrd="0" presId="urn:microsoft.com/office/officeart/2008/layout/LinedList"/>
    <dgm:cxn modelId="{F2EEEC4E-C391-422A-9671-D3DE10C9B9F2}" type="presParOf" srcId="{E9A29CDA-E0D7-45CC-A6E4-466313E5C55E}" destId="{FA7406CE-3482-45E5-8681-191DEB116978}" srcOrd="1" destOrd="0" presId="urn:microsoft.com/office/officeart/2008/layout/LinedList"/>
    <dgm:cxn modelId="{B67A30A0-673B-4B7C-8E5C-3D4FB22ABE3B}" type="presParOf" srcId="{FA7406CE-3482-45E5-8681-191DEB116978}" destId="{2F2CCEAB-346E-4EE8-BEE6-2952273AC52E}" srcOrd="0" destOrd="0" presId="urn:microsoft.com/office/officeart/2008/layout/LinedList"/>
    <dgm:cxn modelId="{65CAE2F5-D4AD-4723-9359-76D6BCFC012A}" type="presParOf" srcId="{FA7406CE-3482-45E5-8681-191DEB116978}" destId="{7AD98426-1663-4A73-B62B-BA07E9BAD9CB}" srcOrd="1" destOrd="0" presId="urn:microsoft.com/office/officeart/2008/layout/LinedList"/>
    <dgm:cxn modelId="{47E37EFE-8728-4482-A036-83DDEC81B31F}" type="presParOf" srcId="{FA7406CE-3482-45E5-8681-191DEB116978}" destId="{D30A3C20-2466-49DE-B4E0-474DBF5953C2}" srcOrd="2" destOrd="0" presId="urn:microsoft.com/office/officeart/2008/layout/LinedList"/>
    <dgm:cxn modelId="{4239D814-E931-4A73-BF21-7C4267A68F79}" type="presParOf" srcId="{E9A29CDA-E0D7-45CC-A6E4-466313E5C55E}" destId="{3644A531-27E4-4FC6-8FE7-3529A6FFDD15}" srcOrd="2" destOrd="0" presId="urn:microsoft.com/office/officeart/2008/layout/LinedList"/>
    <dgm:cxn modelId="{9AF220FE-1EB3-42AE-BE26-7872539771B1}" type="presParOf" srcId="{E9A29CDA-E0D7-45CC-A6E4-466313E5C55E}" destId="{959973DA-0AFB-4376-91BE-FF956204B8EE}" srcOrd="3" destOrd="0" presId="urn:microsoft.com/office/officeart/2008/layout/LinedList"/>
    <dgm:cxn modelId="{59B15CE2-0AE5-4552-B31D-38135CEFEE4E}" type="presParOf" srcId="{E9A29CDA-E0D7-45CC-A6E4-466313E5C55E}" destId="{8BCF6BCA-7DBE-48B1-A43C-05A26259FFBB}" srcOrd="4" destOrd="0" presId="urn:microsoft.com/office/officeart/2008/layout/LinedList"/>
    <dgm:cxn modelId="{F2B75020-6447-48FC-945D-5176B74B1C46}" type="presParOf" srcId="{8BCF6BCA-7DBE-48B1-A43C-05A26259FFBB}" destId="{FA9B921A-B905-47AC-8602-99206F944B24}" srcOrd="0" destOrd="0" presId="urn:microsoft.com/office/officeart/2008/layout/LinedList"/>
    <dgm:cxn modelId="{599F63F7-B55A-46B4-A36B-E31CAA6A2C9E}" type="presParOf" srcId="{8BCF6BCA-7DBE-48B1-A43C-05A26259FFBB}" destId="{6FD6989F-79C8-4648-91F9-B0809E35CBF8}" srcOrd="1" destOrd="0" presId="urn:microsoft.com/office/officeart/2008/layout/LinedList"/>
    <dgm:cxn modelId="{D93B729C-B35C-4A06-AACC-75E7A1A08410}" type="presParOf" srcId="{8BCF6BCA-7DBE-48B1-A43C-05A26259FFBB}" destId="{AF4577AA-8ED3-4B8F-9960-472BCE196408}" srcOrd="2" destOrd="0" presId="urn:microsoft.com/office/officeart/2008/layout/LinedList"/>
    <dgm:cxn modelId="{65FC998A-4F2A-40A9-B8AE-FEC78DC7F592}" type="presParOf" srcId="{E9A29CDA-E0D7-45CC-A6E4-466313E5C55E}" destId="{DCD0F31A-B3AA-4DC3-A4DD-BE076C07BC70}" srcOrd="5" destOrd="0" presId="urn:microsoft.com/office/officeart/2008/layout/LinedList"/>
    <dgm:cxn modelId="{E5517528-550F-4051-9F46-469AC775DEAA}" type="presParOf" srcId="{E9A29CDA-E0D7-45CC-A6E4-466313E5C55E}" destId="{4253977B-AF43-45F0-9E35-49DE34A15DCB}" srcOrd="6" destOrd="0" presId="urn:microsoft.com/office/officeart/2008/layout/LinedList"/>
    <dgm:cxn modelId="{AD39E9CF-70B8-49CD-ACB7-E29F6386481F}" type="presParOf" srcId="{E9A29CDA-E0D7-45CC-A6E4-466313E5C55E}" destId="{ECD34E28-EA25-4011-B8D7-DFD3EEA87751}" srcOrd="7" destOrd="0" presId="urn:microsoft.com/office/officeart/2008/layout/LinedList"/>
    <dgm:cxn modelId="{B431636D-559B-406E-AF70-D4CBD4F352CE}" type="presParOf" srcId="{ECD34E28-EA25-4011-B8D7-DFD3EEA87751}" destId="{F5405A30-90DE-408C-A677-78BB5386D743}" srcOrd="0" destOrd="0" presId="urn:microsoft.com/office/officeart/2008/layout/LinedList"/>
    <dgm:cxn modelId="{9EFCBE5E-3A9B-41E5-9286-5AE39F494BC5}" type="presParOf" srcId="{ECD34E28-EA25-4011-B8D7-DFD3EEA87751}" destId="{AA7D0E39-E170-4E13-8718-F0ED947F5AC6}" srcOrd="1" destOrd="0" presId="urn:microsoft.com/office/officeart/2008/layout/LinedList"/>
    <dgm:cxn modelId="{EFCB0543-37EC-45A1-9B18-8CD85ECB1156}" type="presParOf" srcId="{ECD34E28-EA25-4011-B8D7-DFD3EEA87751}" destId="{FEAA09EC-52C8-41ED-B87E-E4CA8651DB06}" srcOrd="2" destOrd="0" presId="urn:microsoft.com/office/officeart/2008/layout/LinedList"/>
    <dgm:cxn modelId="{F0AAB3C4-CC12-4967-99E6-9A7DD8482281}" type="presParOf" srcId="{E9A29CDA-E0D7-45CC-A6E4-466313E5C55E}" destId="{A755F9B4-465E-4A32-BBE0-9C07566AD7C1}" srcOrd="8" destOrd="0" presId="urn:microsoft.com/office/officeart/2008/layout/LinedList"/>
    <dgm:cxn modelId="{B8C2654A-8098-4F35-8B93-E0C72A952200}" type="presParOf" srcId="{E9A29CDA-E0D7-45CC-A6E4-466313E5C55E}" destId="{BC6D9ACF-88AF-4CA7-9850-7957586AA822}"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B24831-7F02-4A32-84C4-50DA897CDEF2}"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pt-BR"/>
        </a:p>
      </dgm:t>
    </dgm:pt>
    <dgm:pt modelId="{128B6449-4E6B-4105-B278-375F6B836675}">
      <dgm:prSet phldrT="[Texto]"/>
      <dgm:spPr/>
      <dgm:t>
        <a:bodyPr/>
        <a:lstStyle/>
        <a:p>
          <a:r>
            <a:rPr lang="pt-BR" dirty="0"/>
            <a:t>Questões fechadas</a:t>
          </a:r>
        </a:p>
      </dgm:t>
    </dgm:pt>
    <dgm:pt modelId="{20F4EC4C-00D4-47B1-91C1-DD27C9A36422}" type="parTrans" cxnId="{8B735719-A499-46ED-B713-3FB75B60CC33}">
      <dgm:prSet/>
      <dgm:spPr/>
      <dgm:t>
        <a:bodyPr/>
        <a:lstStyle/>
        <a:p>
          <a:endParaRPr lang="pt-BR"/>
        </a:p>
      </dgm:t>
    </dgm:pt>
    <dgm:pt modelId="{324A579C-221B-4255-9DDE-E541FA81A8DA}" type="sibTrans" cxnId="{8B735719-A499-46ED-B713-3FB75B60CC33}">
      <dgm:prSet/>
      <dgm:spPr/>
      <dgm:t>
        <a:bodyPr/>
        <a:lstStyle/>
        <a:p>
          <a:endParaRPr lang="pt-BR"/>
        </a:p>
      </dgm:t>
    </dgm:pt>
    <dgm:pt modelId="{5EEC9BC4-3A70-42DB-B839-D0CE084214B2}">
      <dgm:prSet phldrT="[Texto]"/>
      <dgm:spPr/>
      <dgm:t>
        <a:bodyPr/>
        <a:lstStyle/>
        <a:p>
          <a:r>
            <a:rPr lang="pt-BR" dirty="0"/>
            <a:t>Agrupar temas</a:t>
          </a:r>
        </a:p>
      </dgm:t>
    </dgm:pt>
    <dgm:pt modelId="{40D3172A-4262-4161-ACC8-061DAA7E4D16}" type="parTrans" cxnId="{0259BD7E-47A0-4A3E-8CBC-9C8D39534074}">
      <dgm:prSet/>
      <dgm:spPr/>
      <dgm:t>
        <a:bodyPr/>
        <a:lstStyle/>
        <a:p>
          <a:endParaRPr lang="pt-BR"/>
        </a:p>
      </dgm:t>
    </dgm:pt>
    <dgm:pt modelId="{5EBA65EA-2A69-42C2-B090-5C9CD58626C6}" type="sibTrans" cxnId="{0259BD7E-47A0-4A3E-8CBC-9C8D39534074}">
      <dgm:prSet/>
      <dgm:spPr/>
      <dgm:t>
        <a:bodyPr/>
        <a:lstStyle/>
        <a:p>
          <a:endParaRPr lang="pt-BR"/>
        </a:p>
      </dgm:t>
    </dgm:pt>
    <dgm:pt modelId="{8670B90D-5685-49FE-A15E-CEE4D337FADB}" type="pres">
      <dgm:prSet presAssocID="{49B24831-7F02-4A32-84C4-50DA897CDEF2}" presName="Name0" presStyleCnt="0">
        <dgm:presLayoutVars>
          <dgm:chMax val="7"/>
          <dgm:chPref val="7"/>
          <dgm:dir/>
          <dgm:animLvl val="lvl"/>
        </dgm:presLayoutVars>
      </dgm:prSet>
      <dgm:spPr/>
    </dgm:pt>
    <dgm:pt modelId="{4F3DDBAF-C8C8-42E1-99EE-7404D8AE4E2F}" type="pres">
      <dgm:prSet presAssocID="{128B6449-4E6B-4105-B278-375F6B836675}" presName="Accent1" presStyleCnt="0"/>
      <dgm:spPr/>
    </dgm:pt>
    <dgm:pt modelId="{A89ABE98-EDD3-4BB0-8D04-350418715E5C}" type="pres">
      <dgm:prSet presAssocID="{128B6449-4E6B-4105-B278-375F6B836675}" presName="Accent" presStyleLbl="node1" presStyleIdx="0" presStyleCnt="2"/>
      <dgm:spPr/>
    </dgm:pt>
    <dgm:pt modelId="{C3D0E5EF-25A6-45A4-8221-88D7E51565EE}" type="pres">
      <dgm:prSet presAssocID="{128B6449-4E6B-4105-B278-375F6B836675}" presName="Parent1" presStyleLbl="revTx" presStyleIdx="0" presStyleCnt="2">
        <dgm:presLayoutVars>
          <dgm:chMax val="1"/>
          <dgm:chPref val="1"/>
          <dgm:bulletEnabled val="1"/>
        </dgm:presLayoutVars>
      </dgm:prSet>
      <dgm:spPr/>
    </dgm:pt>
    <dgm:pt modelId="{7C796641-C392-4194-B99E-9024C505DFBB}" type="pres">
      <dgm:prSet presAssocID="{5EEC9BC4-3A70-42DB-B839-D0CE084214B2}" presName="Accent2" presStyleCnt="0"/>
      <dgm:spPr/>
    </dgm:pt>
    <dgm:pt modelId="{42FEF309-FB47-48EB-AB6E-3DF1CED9B545}" type="pres">
      <dgm:prSet presAssocID="{5EEC9BC4-3A70-42DB-B839-D0CE084214B2}" presName="Accent" presStyleLbl="node1" presStyleIdx="1" presStyleCnt="2"/>
      <dgm:spPr/>
    </dgm:pt>
    <dgm:pt modelId="{4F44C14D-1539-4B7F-BD8D-B472390E1417}" type="pres">
      <dgm:prSet presAssocID="{5EEC9BC4-3A70-42DB-B839-D0CE084214B2}" presName="Parent2" presStyleLbl="revTx" presStyleIdx="1" presStyleCnt="2">
        <dgm:presLayoutVars>
          <dgm:chMax val="1"/>
          <dgm:chPref val="1"/>
          <dgm:bulletEnabled val="1"/>
        </dgm:presLayoutVars>
      </dgm:prSet>
      <dgm:spPr/>
    </dgm:pt>
  </dgm:ptLst>
  <dgm:cxnLst>
    <dgm:cxn modelId="{28292800-63D8-4D32-8DCB-8165764280B1}" type="presOf" srcId="{128B6449-4E6B-4105-B278-375F6B836675}" destId="{C3D0E5EF-25A6-45A4-8221-88D7E51565EE}" srcOrd="0" destOrd="0" presId="urn:microsoft.com/office/officeart/2009/layout/CircleArrowProcess"/>
    <dgm:cxn modelId="{8B735719-A499-46ED-B713-3FB75B60CC33}" srcId="{49B24831-7F02-4A32-84C4-50DA897CDEF2}" destId="{128B6449-4E6B-4105-B278-375F6B836675}" srcOrd="0" destOrd="0" parTransId="{20F4EC4C-00D4-47B1-91C1-DD27C9A36422}" sibTransId="{324A579C-221B-4255-9DDE-E541FA81A8DA}"/>
    <dgm:cxn modelId="{0259BD7E-47A0-4A3E-8CBC-9C8D39534074}" srcId="{49B24831-7F02-4A32-84C4-50DA897CDEF2}" destId="{5EEC9BC4-3A70-42DB-B839-D0CE084214B2}" srcOrd="1" destOrd="0" parTransId="{40D3172A-4262-4161-ACC8-061DAA7E4D16}" sibTransId="{5EBA65EA-2A69-42C2-B090-5C9CD58626C6}"/>
    <dgm:cxn modelId="{88ABF297-2077-4394-A0C6-40F45A840F47}" type="presOf" srcId="{49B24831-7F02-4A32-84C4-50DA897CDEF2}" destId="{8670B90D-5685-49FE-A15E-CEE4D337FADB}" srcOrd="0" destOrd="0" presId="urn:microsoft.com/office/officeart/2009/layout/CircleArrowProcess"/>
    <dgm:cxn modelId="{7C6DBFF0-115A-4413-BAA1-4D4774E2BC70}" type="presOf" srcId="{5EEC9BC4-3A70-42DB-B839-D0CE084214B2}" destId="{4F44C14D-1539-4B7F-BD8D-B472390E1417}" srcOrd="0" destOrd="0" presId="urn:microsoft.com/office/officeart/2009/layout/CircleArrowProcess"/>
    <dgm:cxn modelId="{B2A76ABD-4FC4-41E2-B891-6ADDF03AC429}" type="presParOf" srcId="{8670B90D-5685-49FE-A15E-CEE4D337FADB}" destId="{4F3DDBAF-C8C8-42E1-99EE-7404D8AE4E2F}" srcOrd="0" destOrd="0" presId="urn:microsoft.com/office/officeart/2009/layout/CircleArrowProcess"/>
    <dgm:cxn modelId="{DF588EDD-AB7D-497B-A69C-82101F925DFB}" type="presParOf" srcId="{4F3DDBAF-C8C8-42E1-99EE-7404D8AE4E2F}" destId="{A89ABE98-EDD3-4BB0-8D04-350418715E5C}" srcOrd="0" destOrd="0" presId="urn:microsoft.com/office/officeart/2009/layout/CircleArrowProcess"/>
    <dgm:cxn modelId="{4003D2E1-616A-4C82-8EEB-6A3041A16466}" type="presParOf" srcId="{8670B90D-5685-49FE-A15E-CEE4D337FADB}" destId="{C3D0E5EF-25A6-45A4-8221-88D7E51565EE}" srcOrd="1" destOrd="0" presId="urn:microsoft.com/office/officeart/2009/layout/CircleArrowProcess"/>
    <dgm:cxn modelId="{EECFB66C-6B55-4F36-B6C0-3C266B667ABF}" type="presParOf" srcId="{8670B90D-5685-49FE-A15E-CEE4D337FADB}" destId="{7C796641-C392-4194-B99E-9024C505DFBB}" srcOrd="2" destOrd="0" presId="urn:microsoft.com/office/officeart/2009/layout/CircleArrowProcess"/>
    <dgm:cxn modelId="{E07A4196-B1D5-44BC-AAA1-0F94C107F036}" type="presParOf" srcId="{7C796641-C392-4194-B99E-9024C505DFBB}" destId="{42FEF309-FB47-48EB-AB6E-3DF1CED9B545}" srcOrd="0" destOrd="0" presId="urn:microsoft.com/office/officeart/2009/layout/CircleArrowProcess"/>
    <dgm:cxn modelId="{EDD9F96D-5EB0-40FA-8C1E-D5B950CD96EB}" type="presParOf" srcId="{8670B90D-5685-49FE-A15E-CEE4D337FADB}" destId="{4F44C14D-1539-4B7F-BD8D-B472390E1417}"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B24831-7F02-4A32-84C4-50DA897CDEF2}"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pt-BR"/>
        </a:p>
      </dgm:t>
    </dgm:pt>
    <dgm:pt modelId="{128B6449-4E6B-4105-B278-375F6B836675}">
      <dgm:prSet phldrT="[Texto]"/>
      <dgm:spPr/>
      <dgm:t>
        <a:bodyPr/>
        <a:lstStyle/>
        <a:p>
          <a:r>
            <a:rPr lang="pt-BR" dirty="0"/>
            <a:t>Meta mínima de 1850 entrevistas</a:t>
          </a:r>
        </a:p>
      </dgm:t>
    </dgm:pt>
    <dgm:pt modelId="{20F4EC4C-00D4-47B1-91C1-DD27C9A36422}" type="parTrans" cxnId="{8B735719-A499-46ED-B713-3FB75B60CC33}">
      <dgm:prSet/>
      <dgm:spPr/>
      <dgm:t>
        <a:bodyPr/>
        <a:lstStyle/>
        <a:p>
          <a:endParaRPr lang="pt-BR"/>
        </a:p>
      </dgm:t>
    </dgm:pt>
    <dgm:pt modelId="{324A579C-221B-4255-9DDE-E541FA81A8DA}" type="sibTrans" cxnId="{8B735719-A499-46ED-B713-3FB75B60CC33}">
      <dgm:prSet/>
      <dgm:spPr/>
      <dgm:t>
        <a:bodyPr/>
        <a:lstStyle/>
        <a:p>
          <a:endParaRPr lang="pt-BR"/>
        </a:p>
      </dgm:t>
    </dgm:pt>
    <dgm:pt modelId="{5EEC9BC4-3A70-42DB-B839-D0CE084214B2}">
      <dgm:prSet phldrT="[Texto]"/>
      <dgm:spPr/>
      <dgm:t>
        <a:bodyPr/>
        <a:lstStyle/>
        <a:p>
          <a:r>
            <a:rPr lang="pt-BR" dirty="0"/>
            <a:t>Objetividade</a:t>
          </a:r>
        </a:p>
      </dgm:t>
    </dgm:pt>
    <dgm:pt modelId="{40D3172A-4262-4161-ACC8-061DAA7E4D16}" type="parTrans" cxnId="{0259BD7E-47A0-4A3E-8CBC-9C8D39534074}">
      <dgm:prSet/>
      <dgm:spPr/>
      <dgm:t>
        <a:bodyPr/>
        <a:lstStyle/>
        <a:p>
          <a:endParaRPr lang="pt-BR"/>
        </a:p>
      </dgm:t>
    </dgm:pt>
    <dgm:pt modelId="{5EBA65EA-2A69-42C2-B090-5C9CD58626C6}" type="sibTrans" cxnId="{0259BD7E-47A0-4A3E-8CBC-9C8D39534074}">
      <dgm:prSet/>
      <dgm:spPr/>
      <dgm:t>
        <a:bodyPr/>
        <a:lstStyle/>
        <a:p>
          <a:endParaRPr lang="pt-BR"/>
        </a:p>
      </dgm:t>
    </dgm:pt>
    <dgm:pt modelId="{8670B90D-5685-49FE-A15E-CEE4D337FADB}" type="pres">
      <dgm:prSet presAssocID="{49B24831-7F02-4A32-84C4-50DA897CDEF2}" presName="Name0" presStyleCnt="0">
        <dgm:presLayoutVars>
          <dgm:chMax val="7"/>
          <dgm:chPref val="7"/>
          <dgm:dir/>
          <dgm:animLvl val="lvl"/>
        </dgm:presLayoutVars>
      </dgm:prSet>
      <dgm:spPr/>
    </dgm:pt>
    <dgm:pt modelId="{4F3DDBAF-C8C8-42E1-99EE-7404D8AE4E2F}" type="pres">
      <dgm:prSet presAssocID="{128B6449-4E6B-4105-B278-375F6B836675}" presName="Accent1" presStyleCnt="0"/>
      <dgm:spPr/>
    </dgm:pt>
    <dgm:pt modelId="{A89ABE98-EDD3-4BB0-8D04-350418715E5C}" type="pres">
      <dgm:prSet presAssocID="{128B6449-4E6B-4105-B278-375F6B836675}" presName="Accent" presStyleLbl="node1" presStyleIdx="0" presStyleCnt="2"/>
      <dgm:spPr/>
    </dgm:pt>
    <dgm:pt modelId="{C3D0E5EF-25A6-45A4-8221-88D7E51565EE}" type="pres">
      <dgm:prSet presAssocID="{128B6449-4E6B-4105-B278-375F6B836675}" presName="Parent1" presStyleLbl="revTx" presStyleIdx="0" presStyleCnt="2">
        <dgm:presLayoutVars>
          <dgm:chMax val="1"/>
          <dgm:chPref val="1"/>
          <dgm:bulletEnabled val="1"/>
        </dgm:presLayoutVars>
      </dgm:prSet>
      <dgm:spPr/>
    </dgm:pt>
    <dgm:pt modelId="{7C796641-C392-4194-B99E-9024C505DFBB}" type="pres">
      <dgm:prSet presAssocID="{5EEC9BC4-3A70-42DB-B839-D0CE084214B2}" presName="Accent2" presStyleCnt="0"/>
      <dgm:spPr/>
    </dgm:pt>
    <dgm:pt modelId="{42FEF309-FB47-48EB-AB6E-3DF1CED9B545}" type="pres">
      <dgm:prSet presAssocID="{5EEC9BC4-3A70-42DB-B839-D0CE084214B2}" presName="Accent" presStyleLbl="node1" presStyleIdx="1" presStyleCnt="2"/>
      <dgm:spPr/>
    </dgm:pt>
    <dgm:pt modelId="{4F44C14D-1539-4B7F-BD8D-B472390E1417}" type="pres">
      <dgm:prSet presAssocID="{5EEC9BC4-3A70-42DB-B839-D0CE084214B2}" presName="Parent2" presStyleLbl="revTx" presStyleIdx="1" presStyleCnt="2">
        <dgm:presLayoutVars>
          <dgm:chMax val="1"/>
          <dgm:chPref val="1"/>
          <dgm:bulletEnabled val="1"/>
        </dgm:presLayoutVars>
      </dgm:prSet>
      <dgm:spPr/>
    </dgm:pt>
  </dgm:ptLst>
  <dgm:cxnLst>
    <dgm:cxn modelId="{28292800-63D8-4D32-8DCB-8165764280B1}" type="presOf" srcId="{128B6449-4E6B-4105-B278-375F6B836675}" destId="{C3D0E5EF-25A6-45A4-8221-88D7E51565EE}" srcOrd="0" destOrd="0" presId="urn:microsoft.com/office/officeart/2009/layout/CircleArrowProcess"/>
    <dgm:cxn modelId="{8B735719-A499-46ED-B713-3FB75B60CC33}" srcId="{49B24831-7F02-4A32-84C4-50DA897CDEF2}" destId="{128B6449-4E6B-4105-B278-375F6B836675}" srcOrd="0" destOrd="0" parTransId="{20F4EC4C-00D4-47B1-91C1-DD27C9A36422}" sibTransId="{324A579C-221B-4255-9DDE-E541FA81A8DA}"/>
    <dgm:cxn modelId="{0259BD7E-47A0-4A3E-8CBC-9C8D39534074}" srcId="{49B24831-7F02-4A32-84C4-50DA897CDEF2}" destId="{5EEC9BC4-3A70-42DB-B839-D0CE084214B2}" srcOrd="1" destOrd="0" parTransId="{40D3172A-4262-4161-ACC8-061DAA7E4D16}" sibTransId="{5EBA65EA-2A69-42C2-B090-5C9CD58626C6}"/>
    <dgm:cxn modelId="{88ABF297-2077-4394-A0C6-40F45A840F47}" type="presOf" srcId="{49B24831-7F02-4A32-84C4-50DA897CDEF2}" destId="{8670B90D-5685-49FE-A15E-CEE4D337FADB}" srcOrd="0" destOrd="0" presId="urn:microsoft.com/office/officeart/2009/layout/CircleArrowProcess"/>
    <dgm:cxn modelId="{7C6DBFF0-115A-4413-BAA1-4D4774E2BC70}" type="presOf" srcId="{5EEC9BC4-3A70-42DB-B839-D0CE084214B2}" destId="{4F44C14D-1539-4B7F-BD8D-B472390E1417}" srcOrd="0" destOrd="0" presId="urn:microsoft.com/office/officeart/2009/layout/CircleArrowProcess"/>
    <dgm:cxn modelId="{B2A76ABD-4FC4-41E2-B891-6ADDF03AC429}" type="presParOf" srcId="{8670B90D-5685-49FE-A15E-CEE4D337FADB}" destId="{4F3DDBAF-C8C8-42E1-99EE-7404D8AE4E2F}" srcOrd="0" destOrd="0" presId="urn:microsoft.com/office/officeart/2009/layout/CircleArrowProcess"/>
    <dgm:cxn modelId="{DF588EDD-AB7D-497B-A69C-82101F925DFB}" type="presParOf" srcId="{4F3DDBAF-C8C8-42E1-99EE-7404D8AE4E2F}" destId="{A89ABE98-EDD3-4BB0-8D04-350418715E5C}" srcOrd="0" destOrd="0" presId="urn:microsoft.com/office/officeart/2009/layout/CircleArrowProcess"/>
    <dgm:cxn modelId="{4003D2E1-616A-4C82-8EEB-6A3041A16466}" type="presParOf" srcId="{8670B90D-5685-49FE-A15E-CEE4D337FADB}" destId="{C3D0E5EF-25A6-45A4-8221-88D7E51565EE}" srcOrd="1" destOrd="0" presId="urn:microsoft.com/office/officeart/2009/layout/CircleArrowProcess"/>
    <dgm:cxn modelId="{EECFB66C-6B55-4F36-B6C0-3C266B667ABF}" type="presParOf" srcId="{8670B90D-5685-49FE-A15E-CEE4D337FADB}" destId="{7C796641-C392-4194-B99E-9024C505DFBB}" srcOrd="2" destOrd="0" presId="urn:microsoft.com/office/officeart/2009/layout/CircleArrowProcess"/>
    <dgm:cxn modelId="{E07A4196-B1D5-44BC-AAA1-0F94C107F036}" type="presParOf" srcId="{7C796641-C392-4194-B99E-9024C505DFBB}" destId="{42FEF309-FB47-48EB-AB6E-3DF1CED9B545}" srcOrd="0" destOrd="0" presId="urn:microsoft.com/office/officeart/2009/layout/CircleArrowProcess"/>
    <dgm:cxn modelId="{EDD9F96D-5EB0-40FA-8C1E-D5B950CD96EB}" type="presParOf" srcId="{8670B90D-5685-49FE-A15E-CEE4D337FADB}" destId="{4F44C14D-1539-4B7F-BD8D-B472390E1417}"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ABE98-EDD3-4BB0-8D04-350418715E5C}">
      <dsp:nvSpPr>
        <dsp:cNvPr id="0" name=""/>
        <dsp:cNvSpPr/>
      </dsp:nvSpPr>
      <dsp:spPr>
        <a:xfrm>
          <a:off x="3290379" y="0"/>
          <a:ext cx="2142241" cy="214256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0E5EF-25A6-45A4-8221-88D7E51565EE}">
      <dsp:nvSpPr>
        <dsp:cNvPr id="0" name=""/>
        <dsp:cNvSpPr/>
      </dsp:nvSpPr>
      <dsp:spPr>
        <a:xfrm>
          <a:off x="3763884" y="773532"/>
          <a:ext cx="1190402" cy="595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t-BR" sz="1700" kern="1200" dirty="0"/>
            <a:t>Fase Qualitativa</a:t>
          </a:r>
        </a:p>
      </dsp:txBody>
      <dsp:txXfrm>
        <a:off x="3763884" y="773532"/>
        <a:ext cx="1190402" cy="595058"/>
      </dsp:txXfrm>
    </dsp:sp>
    <dsp:sp modelId="{42FEF309-FB47-48EB-AB6E-3DF1CED9B545}">
      <dsp:nvSpPr>
        <dsp:cNvPr id="0" name=""/>
        <dsp:cNvSpPr/>
      </dsp:nvSpPr>
      <dsp:spPr>
        <a:xfrm>
          <a:off x="2695378" y="1231064"/>
          <a:ext cx="2142241" cy="214256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44C14D-1539-4B7F-BD8D-B472390E1417}">
      <dsp:nvSpPr>
        <dsp:cNvPr id="0" name=""/>
        <dsp:cNvSpPr/>
      </dsp:nvSpPr>
      <dsp:spPr>
        <a:xfrm>
          <a:off x="3171298" y="2011717"/>
          <a:ext cx="1190402" cy="595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t-BR" sz="1700" kern="1200" dirty="0"/>
            <a:t>Público-Alvo</a:t>
          </a:r>
        </a:p>
      </dsp:txBody>
      <dsp:txXfrm>
        <a:off x="3171298" y="2011717"/>
        <a:ext cx="1190402" cy="595058"/>
      </dsp:txXfrm>
    </dsp:sp>
    <dsp:sp modelId="{D701200E-36DA-41D7-8DFF-C42E4662DB3B}">
      <dsp:nvSpPr>
        <dsp:cNvPr id="0" name=""/>
        <dsp:cNvSpPr/>
      </dsp:nvSpPr>
      <dsp:spPr>
        <a:xfrm>
          <a:off x="3442850" y="2609446"/>
          <a:ext cx="1840517" cy="1841255"/>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46AD35-156A-41F5-99D3-F122ACCC577A}">
      <dsp:nvSpPr>
        <dsp:cNvPr id="0" name=""/>
        <dsp:cNvSpPr/>
      </dsp:nvSpPr>
      <dsp:spPr>
        <a:xfrm>
          <a:off x="3766701" y="3251682"/>
          <a:ext cx="1190402" cy="595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pt-BR" sz="1700" kern="1200" dirty="0"/>
            <a:t>Instrumento de Coleta</a:t>
          </a:r>
        </a:p>
      </dsp:txBody>
      <dsp:txXfrm>
        <a:off x="3766701" y="3251682"/>
        <a:ext cx="1190402" cy="5950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360F7-4537-4352-AFD2-4691F75ECE63}">
      <dsp:nvSpPr>
        <dsp:cNvPr id="0" name=""/>
        <dsp:cNvSpPr/>
      </dsp:nvSpPr>
      <dsp:spPr>
        <a:xfrm>
          <a:off x="2859" y="1690244"/>
          <a:ext cx="1082735" cy="64964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dirty="0"/>
            <a:t>Região Norte;</a:t>
          </a:r>
        </a:p>
      </dsp:txBody>
      <dsp:txXfrm>
        <a:off x="21886" y="1709271"/>
        <a:ext cx="1044681" cy="611587"/>
      </dsp:txXfrm>
    </dsp:sp>
    <dsp:sp modelId="{9192D760-493A-4A23-81EA-F4405AEB91F1}">
      <dsp:nvSpPr>
        <dsp:cNvPr id="0" name=""/>
        <dsp:cNvSpPr/>
      </dsp:nvSpPr>
      <dsp:spPr>
        <a:xfrm>
          <a:off x="1193867" y="1880805"/>
          <a:ext cx="229539" cy="2685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dirty="0"/>
        </a:p>
      </dsp:txBody>
      <dsp:txXfrm>
        <a:off x="1193867" y="1934509"/>
        <a:ext cx="160677" cy="161110"/>
      </dsp:txXfrm>
    </dsp:sp>
    <dsp:sp modelId="{B86A89B9-0CA7-48E5-880D-FC0202157A2B}">
      <dsp:nvSpPr>
        <dsp:cNvPr id="0" name=""/>
        <dsp:cNvSpPr/>
      </dsp:nvSpPr>
      <dsp:spPr>
        <a:xfrm>
          <a:off x="1518688" y="1690244"/>
          <a:ext cx="1082735" cy="64964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dirty="0"/>
            <a:t>Região do Itajaí;</a:t>
          </a:r>
        </a:p>
      </dsp:txBody>
      <dsp:txXfrm>
        <a:off x="1537715" y="1709271"/>
        <a:ext cx="1044681" cy="611587"/>
      </dsp:txXfrm>
    </dsp:sp>
    <dsp:sp modelId="{5A9D97D5-6A23-4FFE-9A1C-23B08237D082}">
      <dsp:nvSpPr>
        <dsp:cNvPr id="0" name=""/>
        <dsp:cNvSpPr/>
      </dsp:nvSpPr>
      <dsp:spPr>
        <a:xfrm>
          <a:off x="2709697" y="1880805"/>
          <a:ext cx="229539" cy="2685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dirty="0"/>
        </a:p>
      </dsp:txBody>
      <dsp:txXfrm>
        <a:off x="2709697" y="1934509"/>
        <a:ext cx="160677" cy="161110"/>
      </dsp:txXfrm>
    </dsp:sp>
    <dsp:sp modelId="{1F59BDD8-ED4F-4D63-B5FA-E0F52BDCEFF6}">
      <dsp:nvSpPr>
        <dsp:cNvPr id="0" name=""/>
        <dsp:cNvSpPr/>
      </dsp:nvSpPr>
      <dsp:spPr>
        <a:xfrm>
          <a:off x="3034517" y="1690244"/>
          <a:ext cx="1082735" cy="64964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dirty="0"/>
            <a:t>Região Metropolitana;</a:t>
          </a:r>
        </a:p>
      </dsp:txBody>
      <dsp:txXfrm>
        <a:off x="3053544" y="1709271"/>
        <a:ext cx="1044681" cy="611587"/>
      </dsp:txXfrm>
    </dsp:sp>
    <dsp:sp modelId="{83519422-BE45-466D-9EAF-2DC80D9C4906}">
      <dsp:nvSpPr>
        <dsp:cNvPr id="0" name=""/>
        <dsp:cNvSpPr/>
      </dsp:nvSpPr>
      <dsp:spPr>
        <a:xfrm>
          <a:off x="4225526" y="1880805"/>
          <a:ext cx="229539" cy="2685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dirty="0"/>
        </a:p>
      </dsp:txBody>
      <dsp:txXfrm>
        <a:off x="4225526" y="1934509"/>
        <a:ext cx="160677" cy="161110"/>
      </dsp:txXfrm>
    </dsp:sp>
    <dsp:sp modelId="{1F5FDB30-7A73-427F-A4EF-917487F6C7C4}">
      <dsp:nvSpPr>
        <dsp:cNvPr id="0" name=""/>
        <dsp:cNvSpPr/>
      </dsp:nvSpPr>
      <dsp:spPr>
        <a:xfrm>
          <a:off x="4550347" y="1690244"/>
          <a:ext cx="1082735" cy="64964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dirty="0"/>
            <a:t>Região Sul;</a:t>
          </a:r>
        </a:p>
      </dsp:txBody>
      <dsp:txXfrm>
        <a:off x="4569374" y="1709271"/>
        <a:ext cx="1044681" cy="611587"/>
      </dsp:txXfrm>
    </dsp:sp>
    <dsp:sp modelId="{53B81038-729C-4F62-A81D-9842677DC6EE}">
      <dsp:nvSpPr>
        <dsp:cNvPr id="0" name=""/>
        <dsp:cNvSpPr/>
      </dsp:nvSpPr>
      <dsp:spPr>
        <a:xfrm>
          <a:off x="5741356" y="1880805"/>
          <a:ext cx="229539" cy="2685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dirty="0"/>
        </a:p>
      </dsp:txBody>
      <dsp:txXfrm>
        <a:off x="5741356" y="1934509"/>
        <a:ext cx="160677" cy="161110"/>
      </dsp:txXfrm>
    </dsp:sp>
    <dsp:sp modelId="{8DA2C15C-0ACE-48C3-8FC2-3614E9BB07F3}">
      <dsp:nvSpPr>
        <dsp:cNvPr id="0" name=""/>
        <dsp:cNvSpPr/>
      </dsp:nvSpPr>
      <dsp:spPr>
        <a:xfrm>
          <a:off x="6066176" y="1690244"/>
          <a:ext cx="1082735" cy="64964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dirty="0"/>
            <a:t>Região Serrana;</a:t>
          </a:r>
        </a:p>
      </dsp:txBody>
      <dsp:txXfrm>
        <a:off x="6085203" y="1709271"/>
        <a:ext cx="1044681" cy="611587"/>
      </dsp:txXfrm>
    </dsp:sp>
    <dsp:sp modelId="{CC59A4A7-5441-4926-AA23-F62586ADD968}">
      <dsp:nvSpPr>
        <dsp:cNvPr id="0" name=""/>
        <dsp:cNvSpPr/>
      </dsp:nvSpPr>
      <dsp:spPr>
        <a:xfrm>
          <a:off x="7257185" y="1880805"/>
          <a:ext cx="229539" cy="2685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dirty="0"/>
        </a:p>
      </dsp:txBody>
      <dsp:txXfrm>
        <a:off x="7257185" y="1934509"/>
        <a:ext cx="160677" cy="161110"/>
      </dsp:txXfrm>
    </dsp:sp>
    <dsp:sp modelId="{B257E8C7-7C5C-45B7-BA8F-307FEB8182CA}">
      <dsp:nvSpPr>
        <dsp:cNvPr id="0" name=""/>
        <dsp:cNvSpPr/>
      </dsp:nvSpPr>
      <dsp:spPr>
        <a:xfrm>
          <a:off x="7582006" y="1690244"/>
          <a:ext cx="1082735" cy="64964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dirty="0"/>
            <a:t>Região do Meio Oeste;</a:t>
          </a:r>
        </a:p>
      </dsp:txBody>
      <dsp:txXfrm>
        <a:off x="7601033" y="1709271"/>
        <a:ext cx="1044681" cy="611587"/>
      </dsp:txXfrm>
    </dsp:sp>
    <dsp:sp modelId="{FF0CBCE0-A33A-49A5-9105-28E9CC2F2A21}">
      <dsp:nvSpPr>
        <dsp:cNvPr id="0" name=""/>
        <dsp:cNvSpPr/>
      </dsp:nvSpPr>
      <dsp:spPr>
        <a:xfrm>
          <a:off x="8773015" y="1880805"/>
          <a:ext cx="229539" cy="2685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dirty="0"/>
        </a:p>
      </dsp:txBody>
      <dsp:txXfrm>
        <a:off x="8773015" y="1934509"/>
        <a:ext cx="160677" cy="161110"/>
      </dsp:txXfrm>
    </dsp:sp>
    <dsp:sp modelId="{8937AFE9-030C-42E2-A828-40F184F1AC0F}">
      <dsp:nvSpPr>
        <dsp:cNvPr id="0" name=""/>
        <dsp:cNvSpPr/>
      </dsp:nvSpPr>
      <dsp:spPr>
        <a:xfrm>
          <a:off x="9097835" y="1690244"/>
          <a:ext cx="1082735" cy="64964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dirty="0"/>
            <a:t>Região do Oeste.</a:t>
          </a:r>
        </a:p>
      </dsp:txBody>
      <dsp:txXfrm>
        <a:off x="9116862" y="1709271"/>
        <a:ext cx="1044681" cy="6115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ABE98-EDD3-4BB0-8D04-350418715E5C}">
      <dsp:nvSpPr>
        <dsp:cNvPr id="0" name=""/>
        <dsp:cNvSpPr/>
      </dsp:nvSpPr>
      <dsp:spPr>
        <a:xfrm>
          <a:off x="2887004" y="0"/>
          <a:ext cx="2966307" cy="2966392"/>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0E5EF-25A6-45A4-8221-88D7E51565EE}">
      <dsp:nvSpPr>
        <dsp:cNvPr id="0" name=""/>
        <dsp:cNvSpPr/>
      </dsp:nvSpPr>
      <dsp:spPr>
        <a:xfrm>
          <a:off x="3542139" y="1073954"/>
          <a:ext cx="1654966" cy="827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kern="1200" dirty="0"/>
            <a:t>Profissionais de diversas áreas</a:t>
          </a:r>
        </a:p>
      </dsp:txBody>
      <dsp:txXfrm>
        <a:off x="3542139" y="1073954"/>
        <a:ext cx="1654966" cy="827385"/>
      </dsp:txXfrm>
    </dsp:sp>
    <dsp:sp modelId="{42FEF309-FB47-48EB-AB6E-3DF1CED9B545}">
      <dsp:nvSpPr>
        <dsp:cNvPr id="0" name=""/>
        <dsp:cNvSpPr/>
      </dsp:nvSpPr>
      <dsp:spPr>
        <a:xfrm>
          <a:off x="2274687" y="1901339"/>
          <a:ext cx="2548284" cy="2549362"/>
        </a:xfrm>
        <a:prstGeom prst="blockArc">
          <a:avLst>
            <a:gd name="adj1" fmla="val 0"/>
            <a:gd name="adj2" fmla="val 189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44C14D-1539-4B7F-BD8D-B472390E1417}">
      <dsp:nvSpPr>
        <dsp:cNvPr id="0" name=""/>
        <dsp:cNvSpPr/>
      </dsp:nvSpPr>
      <dsp:spPr>
        <a:xfrm>
          <a:off x="2714656" y="2781688"/>
          <a:ext cx="1654966" cy="827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kern="1200" dirty="0"/>
            <a:t>Pelo menos 93 pessoas nessa fase</a:t>
          </a:r>
        </a:p>
      </dsp:txBody>
      <dsp:txXfrm>
        <a:off x="2714656" y="2781688"/>
        <a:ext cx="1654966" cy="8273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ABE98-EDD3-4BB0-8D04-350418715E5C}">
      <dsp:nvSpPr>
        <dsp:cNvPr id="0" name=""/>
        <dsp:cNvSpPr/>
      </dsp:nvSpPr>
      <dsp:spPr>
        <a:xfrm>
          <a:off x="2887004" y="0"/>
          <a:ext cx="2966307" cy="2966392"/>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0E5EF-25A6-45A4-8221-88D7E51565EE}">
      <dsp:nvSpPr>
        <dsp:cNvPr id="0" name=""/>
        <dsp:cNvSpPr/>
      </dsp:nvSpPr>
      <dsp:spPr>
        <a:xfrm>
          <a:off x="3542139" y="1073954"/>
          <a:ext cx="1654966" cy="827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kern="1200" dirty="0"/>
            <a:t>Valores positivos citados</a:t>
          </a:r>
        </a:p>
      </dsp:txBody>
      <dsp:txXfrm>
        <a:off x="3542139" y="1073954"/>
        <a:ext cx="1654966" cy="827385"/>
      </dsp:txXfrm>
    </dsp:sp>
    <dsp:sp modelId="{42FEF309-FB47-48EB-AB6E-3DF1CED9B545}">
      <dsp:nvSpPr>
        <dsp:cNvPr id="0" name=""/>
        <dsp:cNvSpPr/>
      </dsp:nvSpPr>
      <dsp:spPr>
        <a:xfrm>
          <a:off x="2274687" y="1901339"/>
          <a:ext cx="2548284" cy="2549362"/>
        </a:xfrm>
        <a:prstGeom prst="blockArc">
          <a:avLst>
            <a:gd name="adj1" fmla="val 0"/>
            <a:gd name="adj2" fmla="val 189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44C14D-1539-4B7F-BD8D-B472390E1417}">
      <dsp:nvSpPr>
        <dsp:cNvPr id="0" name=""/>
        <dsp:cNvSpPr/>
      </dsp:nvSpPr>
      <dsp:spPr>
        <a:xfrm>
          <a:off x="2714656" y="2781688"/>
          <a:ext cx="1654966" cy="827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kern="1200" dirty="0"/>
            <a:t>Segurança e Transparência</a:t>
          </a:r>
        </a:p>
      </dsp:txBody>
      <dsp:txXfrm>
        <a:off x="2714656" y="2781688"/>
        <a:ext cx="1654966" cy="8273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ABE98-EDD3-4BB0-8D04-350418715E5C}">
      <dsp:nvSpPr>
        <dsp:cNvPr id="0" name=""/>
        <dsp:cNvSpPr/>
      </dsp:nvSpPr>
      <dsp:spPr>
        <a:xfrm>
          <a:off x="2887004" y="0"/>
          <a:ext cx="2966307" cy="2966392"/>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0E5EF-25A6-45A4-8221-88D7E51565EE}">
      <dsp:nvSpPr>
        <dsp:cNvPr id="0" name=""/>
        <dsp:cNvSpPr/>
      </dsp:nvSpPr>
      <dsp:spPr>
        <a:xfrm>
          <a:off x="3542139" y="1073954"/>
          <a:ext cx="1654966" cy="827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kern="1200" dirty="0"/>
            <a:t>Comunicações</a:t>
          </a:r>
        </a:p>
      </dsp:txBody>
      <dsp:txXfrm>
        <a:off x="3542139" y="1073954"/>
        <a:ext cx="1654966" cy="827385"/>
      </dsp:txXfrm>
    </dsp:sp>
    <dsp:sp modelId="{42FEF309-FB47-48EB-AB6E-3DF1CED9B545}">
      <dsp:nvSpPr>
        <dsp:cNvPr id="0" name=""/>
        <dsp:cNvSpPr/>
      </dsp:nvSpPr>
      <dsp:spPr>
        <a:xfrm>
          <a:off x="2274687" y="1901339"/>
          <a:ext cx="2548284" cy="2549362"/>
        </a:xfrm>
        <a:prstGeom prst="blockArc">
          <a:avLst>
            <a:gd name="adj1" fmla="val 0"/>
            <a:gd name="adj2" fmla="val 189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44C14D-1539-4B7F-BD8D-B472390E1417}">
      <dsp:nvSpPr>
        <dsp:cNvPr id="0" name=""/>
        <dsp:cNvSpPr/>
      </dsp:nvSpPr>
      <dsp:spPr>
        <a:xfrm>
          <a:off x="2714656" y="2781688"/>
          <a:ext cx="1654966" cy="827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kern="1200" dirty="0"/>
            <a:t>Repercussão nas mídias em geral</a:t>
          </a:r>
        </a:p>
      </dsp:txBody>
      <dsp:txXfrm>
        <a:off x="2714656" y="2781688"/>
        <a:ext cx="1654966" cy="8273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05631-0BAC-4075-BF1F-57AAEE52D9EB}">
      <dsp:nvSpPr>
        <dsp:cNvPr id="0" name=""/>
        <dsp:cNvSpPr/>
      </dsp:nvSpPr>
      <dsp:spPr>
        <a:xfrm>
          <a:off x="0" y="0"/>
          <a:ext cx="663302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1DB33F-7661-436C-8D7E-D319E4A502B8}">
      <dsp:nvSpPr>
        <dsp:cNvPr id="0" name=""/>
        <dsp:cNvSpPr/>
      </dsp:nvSpPr>
      <dsp:spPr>
        <a:xfrm>
          <a:off x="0" y="0"/>
          <a:ext cx="1326605" cy="3815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t-BR" sz="1800" b="1" kern="1200" dirty="0">
              <a:latin typeface="Bahnschrift Light" panose="020B0502040204020203" pitchFamily="34" charset="0"/>
            </a:rPr>
            <a:t>Alguns destaques:</a:t>
          </a:r>
        </a:p>
      </dsp:txBody>
      <dsp:txXfrm>
        <a:off x="0" y="0"/>
        <a:ext cx="1326605" cy="3815011"/>
      </dsp:txXfrm>
    </dsp:sp>
    <dsp:sp modelId="{7AD98426-1663-4A73-B62B-BA07E9BAD9CB}">
      <dsp:nvSpPr>
        <dsp:cNvPr id="0" name=""/>
        <dsp:cNvSpPr/>
      </dsp:nvSpPr>
      <dsp:spPr>
        <a:xfrm>
          <a:off x="1426101" y="59609"/>
          <a:ext cx="5206927" cy="1192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pt-BR" sz="1800" kern="1200" dirty="0">
              <a:latin typeface="Bahnschrift Light" panose="020B0502040204020203" pitchFamily="34" charset="0"/>
            </a:rPr>
            <a:t>Área mais importante recebeu “TODAS”, várias vezes.</a:t>
          </a:r>
        </a:p>
      </dsp:txBody>
      <dsp:txXfrm>
        <a:off x="1426101" y="59609"/>
        <a:ext cx="5206927" cy="1192190"/>
      </dsp:txXfrm>
    </dsp:sp>
    <dsp:sp modelId="{3644A531-27E4-4FC6-8FE7-3529A6FFDD15}">
      <dsp:nvSpPr>
        <dsp:cNvPr id="0" name=""/>
        <dsp:cNvSpPr/>
      </dsp:nvSpPr>
      <dsp:spPr>
        <a:xfrm>
          <a:off x="1326605" y="1251800"/>
          <a:ext cx="5306423"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D6989F-79C8-4648-91F9-B0809E35CBF8}">
      <dsp:nvSpPr>
        <dsp:cNvPr id="0" name=""/>
        <dsp:cNvSpPr/>
      </dsp:nvSpPr>
      <dsp:spPr>
        <a:xfrm>
          <a:off x="1426101" y="1311410"/>
          <a:ext cx="5206927" cy="1192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pt-BR" sz="1800" kern="1200" dirty="0">
              <a:latin typeface="Bahnschrift Light" panose="020B0502040204020203" pitchFamily="34" charset="0"/>
            </a:rPr>
            <a:t>Pontos fortes: “A defesa das instituições públicas e da democracia”.</a:t>
          </a:r>
        </a:p>
      </dsp:txBody>
      <dsp:txXfrm>
        <a:off x="1426101" y="1311410"/>
        <a:ext cx="5206927" cy="1192190"/>
      </dsp:txXfrm>
    </dsp:sp>
    <dsp:sp modelId="{DCD0F31A-B3AA-4DC3-A4DD-BE076C07BC70}">
      <dsp:nvSpPr>
        <dsp:cNvPr id="0" name=""/>
        <dsp:cNvSpPr/>
      </dsp:nvSpPr>
      <dsp:spPr>
        <a:xfrm>
          <a:off x="1326605" y="2503600"/>
          <a:ext cx="5306423"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7D0E39-E170-4E13-8718-F0ED947F5AC6}">
      <dsp:nvSpPr>
        <dsp:cNvPr id="0" name=""/>
        <dsp:cNvSpPr/>
      </dsp:nvSpPr>
      <dsp:spPr>
        <a:xfrm>
          <a:off x="1426101" y="2563210"/>
          <a:ext cx="5206927" cy="1192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pt-BR" sz="1800" kern="1200" dirty="0">
              <a:latin typeface="Bahnschrift Light" panose="020B0502040204020203" pitchFamily="34" charset="0"/>
            </a:rPr>
            <a:t>A ser melhorado: “Maior proximidade com a população e simplicidade na difusão dos seus serviços”.</a:t>
          </a:r>
        </a:p>
      </dsp:txBody>
      <dsp:txXfrm>
        <a:off x="1426101" y="2563210"/>
        <a:ext cx="5206927" cy="1192190"/>
      </dsp:txXfrm>
    </dsp:sp>
    <dsp:sp modelId="{A755F9B4-465E-4A32-BBE0-9C07566AD7C1}">
      <dsp:nvSpPr>
        <dsp:cNvPr id="0" name=""/>
        <dsp:cNvSpPr/>
      </dsp:nvSpPr>
      <dsp:spPr>
        <a:xfrm>
          <a:off x="1326605" y="3755401"/>
          <a:ext cx="5306423"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ABE98-EDD3-4BB0-8D04-350418715E5C}">
      <dsp:nvSpPr>
        <dsp:cNvPr id="0" name=""/>
        <dsp:cNvSpPr/>
      </dsp:nvSpPr>
      <dsp:spPr>
        <a:xfrm>
          <a:off x="2887004" y="0"/>
          <a:ext cx="2966307" cy="2966392"/>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0E5EF-25A6-45A4-8221-88D7E51565EE}">
      <dsp:nvSpPr>
        <dsp:cNvPr id="0" name=""/>
        <dsp:cNvSpPr/>
      </dsp:nvSpPr>
      <dsp:spPr>
        <a:xfrm>
          <a:off x="3542139" y="1073954"/>
          <a:ext cx="1654966" cy="827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pt-BR" sz="3000" kern="1200" dirty="0"/>
            <a:t>Questões fechadas</a:t>
          </a:r>
        </a:p>
      </dsp:txBody>
      <dsp:txXfrm>
        <a:off x="3542139" y="1073954"/>
        <a:ext cx="1654966" cy="827385"/>
      </dsp:txXfrm>
    </dsp:sp>
    <dsp:sp modelId="{42FEF309-FB47-48EB-AB6E-3DF1CED9B545}">
      <dsp:nvSpPr>
        <dsp:cNvPr id="0" name=""/>
        <dsp:cNvSpPr/>
      </dsp:nvSpPr>
      <dsp:spPr>
        <a:xfrm>
          <a:off x="2274687" y="1901339"/>
          <a:ext cx="2548284" cy="2549362"/>
        </a:xfrm>
        <a:prstGeom prst="blockArc">
          <a:avLst>
            <a:gd name="adj1" fmla="val 0"/>
            <a:gd name="adj2" fmla="val 189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44C14D-1539-4B7F-BD8D-B472390E1417}">
      <dsp:nvSpPr>
        <dsp:cNvPr id="0" name=""/>
        <dsp:cNvSpPr/>
      </dsp:nvSpPr>
      <dsp:spPr>
        <a:xfrm>
          <a:off x="2714656" y="2781688"/>
          <a:ext cx="1654966" cy="827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pt-BR" sz="3000" kern="1200" dirty="0"/>
            <a:t>Agrupar temas</a:t>
          </a:r>
        </a:p>
      </dsp:txBody>
      <dsp:txXfrm>
        <a:off x="2714656" y="2781688"/>
        <a:ext cx="1654966" cy="8273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ABE98-EDD3-4BB0-8D04-350418715E5C}">
      <dsp:nvSpPr>
        <dsp:cNvPr id="0" name=""/>
        <dsp:cNvSpPr/>
      </dsp:nvSpPr>
      <dsp:spPr>
        <a:xfrm>
          <a:off x="2887004" y="0"/>
          <a:ext cx="2966307" cy="2966392"/>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0E5EF-25A6-45A4-8221-88D7E51565EE}">
      <dsp:nvSpPr>
        <dsp:cNvPr id="0" name=""/>
        <dsp:cNvSpPr/>
      </dsp:nvSpPr>
      <dsp:spPr>
        <a:xfrm>
          <a:off x="3542139" y="1073954"/>
          <a:ext cx="1654966" cy="827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kern="1200" dirty="0"/>
            <a:t>Meta mínima de 1850 entrevistas</a:t>
          </a:r>
        </a:p>
      </dsp:txBody>
      <dsp:txXfrm>
        <a:off x="3542139" y="1073954"/>
        <a:ext cx="1654966" cy="827385"/>
      </dsp:txXfrm>
    </dsp:sp>
    <dsp:sp modelId="{42FEF309-FB47-48EB-AB6E-3DF1CED9B545}">
      <dsp:nvSpPr>
        <dsp:cNvPr id="0" name=""/>
        <dsp:cNvSpPr/>
      </dsp:nvSpPr>
      <dsp:spPr>
        <a:xfrm>
          <a:off x="2274687" y="1901339"/>
          <a:ext cx="2548284" cy="2549362"/>
        </a:xfrm>
        <a:prstGeom prst="blockArc">
          <a:avLst>
            <a:gd name="adj1" fmla="val 0"/>
            <a:gd name="adj2" fmla="val 189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44C14D-1539-4B7F-BD8D-B472390E1417}">
      <dsp:nvSpPr>
        <dsp:cNvPr id="0" name=""/>
        <dsp:cNvSpPr/>
      </dsp:nvSpPr>
      <dsp:spPr>
        <a:xfrm>
          <a:off x="2714656" y="2781688"/>
          <a:ext cx="1654966" cy="827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kern="1200" dirty="0"/>
            <a:t>Objetividade</a:t>
          </a:r>
        </a:p>
      </dsp:txBody>
      <dsp:txXfrm>
        <a:off x="2714656" y="2781688"/>
        <a:ext cx="1654966" cy="827385"/>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12CF2B-E82F-4152-ADD2-ED47E5A676F4}" type="datetimeFigureOut">
              <a:rPr lang="pt-BR" smtClean="0"/>
              <a:t>05/12/2022</a:t>
            </a:fld>
            <a:endParaRPr lang="pt-BR"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FE9163-63CE-4B6F-8106-3CB82B73A73B}" type="slidenum">
              <a:rPr lang="pt-BR" smtClean="0"/>
              <a:t>‹nº›</a:t>
            </a:fld>
            <a:endParaRPr lang="pt-BR" dirty="0"/>
          </a:p>
        </p:txBody>
      </p:sp>
    </p:spTree>
    <p:extLst>
      <p:ext uri="{BB962C8B-B14F-4D97-AF65-F5344CB8AC3E}">
        <p14:creationId xmlns:p14="http://schemas.microsoft.com/office/powerpoint/2010/main" val="2638664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noProof="0"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F9FF0D-B331-4276-BF84-39B369306F99}" type="datetimeFigureOut">
              <a:rPr lang="pt-BR" noProof="0" smtClean="0"/>
              <a:t>05/12/2022</a:t>
            </a:fld>
            <a:endParaRPr lang="pt-BR" noProof="0"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noProof="0"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noProof="0"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564A1-17BF-464F-B2FE-65DA37285BF0}" type="slidenum">
              <a:rPr lang="pt-BR" noProof="0" smtClean="0"/>
              <a:t>‹nº›</a:t>
            </a:fld>
            <a:endParaRPr lang="pt-BR" noProof="0" dirty="0"/>
          </a:p>
        </p:txBody>
      </p:sp>
    </p:spTree>
    <p:extLst>
      <p:ext uri="{BB962C8B-B14F-4D97-AF65-F5344CB8AC3E}">
        <p14:creationId xmlns:p14="http://schemas.microsoft.com/office/powerpoint/2010/main" val="29172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1C564A1-17BF-464F-B2FE-65DA37285BF0}" type="slidenum">
              <a:rPr lang="pt-BR" smtClean="0"/>
              <a:t>1</a:t>
            </a:fld>
            <a:endParaRPr lang="pt-BR" dirty="0"/>
          </a:p>
        </p:txBody>
      </p:sp>
    </p:spTree>
    <p:extLst>
      <p:ext uri="{BB962C8B-B14F-4D97-AF65-F5344CB8AC3E}">
        <p14:creationId xmlns:p14="http://schemas.microsoft.com/office/powerpoint/2010/main" val="778709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pt-BR" noProof="0"/>
              <a:t>Clique para editar o título Mestre</a:t>
            </a:r>
            <a:endParaRPr lang="pt-BR" noProof="0" dirty="0"/>
          </a:p>
        </p:txBody>
      </p:sp>
      <p:sp>
        <p:nvSpPr>
          <p:cNvPr id="3" name="Subtítulo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pt-BR" noProof="0"/>
              <a:t>Clique para editar o estilo do subtítulo Mestre</a:t>
            </a:r>
            <a:endParaRPr lang="pt-BR" noProof="0" dirty="0"/>
          </a:p>
        </p:txBody>
      </p:sp>
      <p:cxnSp>
        <p:nvCxnSpPr>
          <p:cNvPr id="9" name="Conector Reto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604E8571-58AC-4B02-A72C-B7E3E60A7BA5}" type="datetime1">
              <a:rPr lang="pt-BR" noProof="0" smtClean="0"/>
              <a:t>05/12/2022</a:t>
            </a:fld>
            <a:endParaRPr lang="pt-BR" noProof="0" dirty="0"/>
          </a:p>
        </p:txBody>
      </p:sp>
      <p:sp>
        <p:nvSpPr>
          <p:cNvPr id="5" name="Espaço Reservado para Rodapé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pt-BR" noProof="0" dirty="0"/>
          </a:p>
        </p:txBody>
      </p:sp>
      <p:sp>
        <p:nvSpPr>
          <p:cNvPr id="6" name="Espaço Reservado para o Número do Slide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conteúdo 2"/>
          <p:cNvSpPr>
            <a:spLocks noGrp="1"/>
          </p:cNvSpPr>
          <p:nvPr>
            <p:ph idx="1"/>
          </p:nvPr>
        </p:nvSpPr>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7" name="Espaço Reservado para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46C2D5DC-E9E6-4460-9005-9561D7AE5062}" type="datetime1">
              <a:rPr lang="pt-BR" noProof="0" smtClean="0"/>
              <a:t>05/12/2022</a:t>
            </a:fld>
            <a:endParaRPr lang="pt-BR" noProof="0" dirty="0"/>
          </a:p>
        </p:txBody>
      </p:sp>
      <p:sp>
        <p:nvSpPr>
          <p:cNvPr id="8" name="Espaço Reservado para Rodapé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pt-BR" noProof="0" dirty="0"/>
          </a:p>
        </p:txBody>
      </p:sp>
      <p:sp>
        <p:nvSpPr>
          <p:cNvPr id="9" name="Espaço Reservado para o Número do Slide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pt-BR" noProof="0"/>
              <a:t>Clique para editar o título Mestre</a:t>
            </a:r>
            <a:endParaRPr lang="pt-BR" noProof="0" dirty="0"/>
          </a:p>
        </p:txBody>
      </p:sp>
      <p:sp>
        <p:nvSpPr>
          <p:cNvPr id="3" name="Espaço Reservado para Texto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noProof="0"/>
              <a:t>Clique para editar os estilos de texto Mestres</a:t>
            </a:r>
          </a:p>
        </p:txBody>
      </p:sp>
      <p:cxnSp>
        <p:nvCxnSpPr>
          <p:cNvPr id="9" name="Conector Reto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Espaço Reservado para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97616C38-4A2F-4C3B-B502-7E51C7F0342F}" type="datetime1">
              <a:rPr lang="pt-BR" noProof="0" smtClean="0"/>
              <a:t>05/12/2022</a:t>
            </a:fld>
            <a:endParaRPr lang="pt-BR" noProof="0" dirty="0"/>
          </a:p>
        </p:txBody>
      </p:sp>
      <p:sp>
        <p:nvSpPr>
          <p:cNvPr id="8" name="Espaço Reservado para Rodapé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pt-BR" noProof="0" dirty="0"/>
          </a:p>
        </p:txBody>
      </p:sp>
      <p:sp>
        <p:nvSpPr>
          <p:cNvPr id="11" name="Espaço Reservado para o Número do Slide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8" name="Título 7"/>
          <p:cNvSpPr>
            <a:spLocks noGrp="1"/>
          </p:cNvSpPr>
          <p:nvPr>
            <p:ph type="title"/>
          </p:nvPr>
        </p:nvSpPr>
        <p:spPr>
          <a:xfrm>
            <a:off x="1097280" y="286603"/>
            <a:ext cx="10058400" cy="1450757"/>
          </a:xfrm>
        </p:spPr>
        <p:txBody>
          <a:bodyPr rtlCol="0"/>
          <a:lstStyle/>
          <a:p>
            <a:pPr rtl="0"/>
            <a:r>
              <a:rPr lang="pt-BR" noProof="0"/>
              <a:t>Clique para editar o título Mestre</a:t>
            </a:r>
            <a:endParaRPr lang="pt-BR" noProof="0" dirty="0"/>
          </a:p>
        </p:txBody>
      </p:sp>
      <p:sp>
        <p:nvSpPr>
          <p:cNvPr id="3" name="Espaço reservado para conteúdo 2"/>
          <p:cNvSpPr>
            <a:spLocks noGrp="1"/>
          </p:cNvSpPr>
          <p:nvPr>
            <p:ph sz="half" idx="1"/>
          </p:nvPr>
        </p:nvSpPr>
        <p:spPr>
          <a:xfrm>
            <a:off x="1097280" y="2120900"/>
            <a:ext cx="4639736" cy="3748193"/>
          </a:xfrm>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conteúdo 3"/>
          <p:cNvSpPr>
            <a:spLocks noGrp="1"/>
          </p:cNvSpPr>
          <p:nvPr>
            <p:ph sz="half" idx="2"/>
          </p:nvPr>
        </p:nvSpPr>
        <p:spPr>
          <a:xfrm>
            <a:off x="6515944" y="2120900"/>
            <a:ext cx="4639736" cy="3748194"/>
          </a:xfrm>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2" name="Espaço Reservado para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20EB7CE7-B188-4FE4-8B6E-3889DBBDC355}" type="datetime1">
              <a:rPr lang="pt-BR" noProof="0" smtClean="0"/>
              <a:t>05/12/2022</a:t>
            </a:fld>
            <a:endParaRPr lang="pt-BR" noProof="0" dirty="0"/>
          </a:p>
        </p:txBody>
      </p:sp>
      <p:sp>
        <p:nvSpPr>
          <p:cNvPr id="9" name="Espaço Reservado para Rodapé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pt-BR" noProof="0" dirty="0"/>
          </a:p>
        </p:txBody>
      </p:sp>
      <p:sp>
        <p:nvSpPr>
          <p:cNvPr id="10" name="Espaço reservado para o número do slide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ítulo 9"/>
          <p:cNvSpPr>
            <a:spLocks noGrp="1"/>
          </p:cNvSpPr>
          <p:nvPr>
            <p:ph type="title"/>
          </p:nvPr>
        </p:nvSpPr>
        <p:spPr>
          <a:xfrm>
            <a:off x="1097280" y="286603"/>
            <a:ext cx="10058400" cy="1450757"/>
          </a:xfrm>
        </p:spPr>
        <p:txBody>
          <a:bodyPr rtlCol="0"/>
          <a:lstStyle/>
          <a:p>
            <a:pPr rtl="0"/>
            <a:r>
              <a:rPr lang="pt-BR" noProof="0"/>
              <a:t>Clique para editar o título Mestre</a:t>
            </a:r>
            <a:endParaRPr lang="pt-BR" noProof="0" dirty="0"/>
          </a:p>
        </p:txBody>
      </p:sp>
      <p:sp>
        <p:nvSpPr>
          <p:cNvPr id="3" name="Espaço Reservado para Texto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4" name="Espaço reservado para conteúdo 3"/>
          <p:cNvSpPr>
            <a:spLocks noGrp="1"/>
          </p:cNvSpPr>
          <p:nvPr>
            <p:ph sz="half" idx="2"/>
          </p:nvPr>
        </p:nvSpPr>
        <p:spPr>
          <a:xfrm>
            <a:off x="1097280" y="2958274"/>
            <a:ext cx="4639736" cy="2910821"/>
          </a:xfrm>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texto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6" name="Espaço reservado para conteúdo 5"/>
          <p:cNvSpPr>
            <a:spLocks noGrp="1"/>
          </p:cNvSpPr>
          <p:nvPr>
            <p:ph sz="quarter" idx="4"/>
          </p:nvPr>
        </p:nvSpPr>
        <p:spPr>
          <a:xfrm>
            <a:off x="6515944" y="2958273"/>
            <a:ext cx="4639736" cy="2910821"/>
          </a:xfrm>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2" name="Espaço Reservado para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93932F7F-8399-49FC-B033-AD7A4B77F998}" type="datetime1">
              <a:rPr lang="pt-BR" noProof="0" smtClean="0"/>
              <a:t>05/12/2022</a:t>
            </a:fld>
            <a:endParaRPr lang="pt-BR" noProof="0" dirty="0"/>
          </a:p>
        </p:txBody>
      </p:sp>
      <p:sp>
        <p:nvSpPr>
          <p:cNvPr id="11" name="Espaço Reservado para Rodapé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pt-BR" noProof="0" dirty="0"/>
          </a:p>
        </p:txBody>
      </p:sp>
      <p:sp>
        <p:nvSpPr>
          <p:cNvPr id="12" name="Espaço Reservado para Número de Slide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6" name="Espaço Reservado para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80506B10-4878-49BC-96DE-C536CADA3095}" type="datetime1">
              <a:rPr lang="pt-BR" noProof="0" smtClean="0"/>
              <a:t>05/12/2022</a:t>
            </a:fld>
            <a:endParaRPr lang="pt-BR" noProof="0" dirty="0"/>
          </a:p>
        </p:txBody>
      </p:sp>
      <p:sp>
        <p:nvSpPr>
          <p:cNvPr id="7" name="Espaço Reservado para Rodapé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pt-BR" noProof="0" dirty="0"/>
          </a:p>
        </p:txBody>
      </p:sp>
      <p:sp>
        <p:nvSpPr>
          <p:cNvPr id="8" name="Espaço reservado para o número do slide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ço Reservado para Data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EF0B6ED2-E191-4517-BA6B-37A4CEFA3A0D}" type="datetime1">
              <a:rPr lang="pt-BR" noProof="0" smtClean="0"/>
              <a:t>05/12/2022</a:t>
            </a:fld>
            <a:endParaRPr lang="pt-BR" noProof="0" dirty="0"/>
          </a:p>
        </p:txBody>
      </p:sp>
      <p:sp>
        <p:nvSpPr>
          <p:cNvPr id="3" name="Espaço Reservado para Rodapé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pt-BR" noProof="0" dirty="0"/>
          </a:p>
        </p:txBody>
      </p:sp>
      <p:sp>
        <p:nvSpPr>
          <p:cNvPr id="4" name="Espaço reservado para o número do slide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pt-BR" noProof="0"/>
              <a:t>Clique para editar o título Mestre</a:t>
            </a:r>
            <a:endParaRPr lang="pt-BR" noProof="0" dirty="0"/>
          </a:p>
        </p:txBody>
      </p:sp>
      <p:sp>
        <p:nvSpPr>
          <p:cNvPr id="3" name="Espaço reservado para conteúdo 2"/>
          <p:cNvSpPr>
            <a:spLocks noGrp="1"/>
          </p:cNvSpPr>
          <p:nvPr>
            <p:ph idx="1"/>
          </p:nvPr>
        </p:nvSpPr>
        <p:spPr>
          <a:xfrm>
            <a:off x="5458984" y="812799"/>
            <a:ext cx="5928344" cy="5294757"/>
          </a:xfrm>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texto 3"/>
          <p:cNvSpPr>
            <a:spLocks noGrp="1"/>
          </p:cNvSpPr>
          <p:nvPr>
            <p:ph type="body" sz="half" idx="2" hasCustomPrompt="1"/>
          </p:nvPr>
        </p:nvSpPr>
        <p:spPr>
          <a:xfrm>
            <a:off x="643465" y="3043050"/>
            <a:ext cx="3517567" cy="3064505"/>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dirty="0"/>
              <a:t>Clique para editar o texto Mestre</a:t>
            </a:r>
          </a:p>
        </p:txBody>
      </p:sp>
      <p:sp>
        <p:nvSpPr>
          <p:cNvPr id="5" name="Espaço Reservado para Data 4"/>
          <p:cNvSpPr>
            <a:spLocks noGrp="1"/>
          </p:cNvSpPr>
          <p:nvPr>
            <p:ph type="dt" sz="half" idx="10"/>
          </p:nvPr>
        </p:nvSpPr>
        <p:spPr>
          <a:xfrm>
            <a:off x="643464" y="6446520"/>
            <a:ext cx="3517568" cy="365125"/>
          </a:xfrm>
        </p:spPr>
        <p:txBody>
          <a:bodyPr rtlCol="0"/>
          <a:lstStyle>
            <a:lvl1pPr algn="l">
              <a:defRPr/>
            </a:lvl1pPr>
          </a:lstStyle>
          <a:p>
            <a:pPr rtl="0"/>
            <a:fld id="{BDB650E8-F74D-4BD3-A6BC-1B4D756C4BE8}" type="datetime1">
              <a:rPr lang="pt-BR" noProof="0" smtClean="0"/>
              <a:t>05/12/2022</a:t>
            </a:fld>
            <a:endParaRPr lang="pt-BR" noProof="0" dirty="0"/>
          </a:p>
        </p:txBody>
      </p:sp>
      <p:sp>
        <p:nvSpPr>
          <p:cNvPr id="6" name="Espaço Reservado para Rodapé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pt-BR" noProof="0" dirty="0"/>
          </a:p>
        </p:txBody>
      </p:sp>
      <p:sp>
        <p:nvSpPr>
          <p:cNvPr id="7" name="Espaço reservado para o número do slide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pt-BR" noProof="0" smtClean="0"/>
              <a:pPr rtl="0"/>
              <a:t>‹nº›</a:t>
            </a:fld>
            <a:endParaRPr lang="pt-BR" noProof="0"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Imagem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noProof="0" dirty="0"/>
              <a:t>Clique no ícone para adicionar uma imagem</a:t>
            </a:r>
          </a:p>
        </p:txBody>
      </p:sp>
      <p:sp>
        <p:nvSpPr>
          <p:cNvPr id="2" name="Título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pt-BR" noProof="0"/>
              <a:t>Clique para editar o título Mestre</a:t>
            </a:r>
            <a:endParaRPr lang="pt-BR" noProof="0" dirty="0"/>
          </a:p>
        </p:txBody>
      </p:sp>
      <p:sp>
        <p:nvSpPr>
          <p:cNvPr id="4" name="Espaço reservado para tex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os estilos de texto Mestres</a:t>
            </a:r>
          </a:p>
        </p:txBody>
      </p:sp>
      <p:sp>
        <p:nvSpPr>
          <p:cNvPr id="5" name="Espaço Reservado para Data 4"/>
          <p:cNvSpPr>
            <a:spLocks noGrp="1"/>
          </p:cNvSpPr>
          <p:nvPr>
            <p:ph type="dt" sz="half" idx="10"/>
          </p:nvPr>
        </p:nvSpPr>
        <p:spPr/>
        <p:txBody>
          <a:bodyPr rtlCol="0"/>
          <a:lstStyle>
            <a:lvl1pPr>
              <a:defRPr/>
            </a:lvl1pPr>
          </a:lstStyle>
          <a:p>
            <a:pPr rtl="0"/>
            <a:fld id="{0B56C06F-C179-4D6D-A0AC-A9C8705BD208}" type="datetime1">
              <a:rPr lang="pt-BR" noProof="0" smtClean="0"/>
              <a:t>05/12/2022</a:t>
            </a:fld>
            <a:endParaRPr lang="pt-BR" noProof="0" dirty="0"/>
          </a:p>
        </p:txBody>
      </p:sp>
      <p:sp>
        <p:nvSpPr>
          <p:cNvPr id="6" name="Espaço reservado para rodapé 5"/>
          <p:cNvSpPr>
            <a:spLocks noGrp="1"/>
          </p:cNvSpPr>
          <p:nvPr>
            <p:ph type="ftr" sz="quarter" idx="11"/>
          </p:nvPr>
        </p:nvSpPr>
        <p:spPr>
          <a:xfrm>
            <a:off x="1097279" y="6446838"/>
            <a:ext cx="6818262" cy="365125"/>
          </a:xfrm>
        </p:spPr>
        <p:txBody>
          <a:bodyPr rtlCol="0"/>
          <a:lstStyle/>
          <a:p>
            <a:pPr algn="l" rtl="0"/>
            <a:endParaRPr lang="pt-BR" noProof="0" dirty="0"/>
          </a:p>
        </p:txBody>
      </p:sp>
      <p:sp>
        <p:nvSpPr>
          <p:cNvPr id="7" name="Espaço Reservado para o Número do Slide 6"/>
          <p:cNvSpPr>
            <a:spLocks noGrp="1"/>
          </p:cNvSpPr>
          <p:nvPr>
            <p:ph type="sldNum" sz="quarter" idx="12"/>
          </p:nvPr>
        </p:nvSpPr>
        <p:spPr/>
        <p:txBody>
          <a:bodyPr rtlCol="0"/>
          <a:lstStyle/>
          <a:p>
            <a:pPr rtl="0"/>
            <a:fld id="{3A98EE3D-8CD1-4C3F-BD1C-C98C9596463C}" type="slidenum">
              <a:rPr lang="pt-BR" noProof="0" smtClean="0"/>
              <a:t>‹nº›</a:t>
            </a:fld>
            <a:endParaRPr lang="pt-BR" noProof="0"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ço Reservado para Títu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pt-BR" noProof="0" dirty="0"/>
              <a:t>Clique para editar o estilo de título Mestre</a:t>
            </a:r>
          </a:p>
        </p:txBody>
      </p:sp>
      <p:sp>
        <p:nvSpPr>
          <p:cNvPr id="3" name="Espaço Reservado para Texto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pt-BR" noProof="0" dirty="0"/>
              <a:t>Clique para editar o texto Mestre</a:t>
            </a:r>
          </a:p>
          <a:p>
            <a:pPr lvl="1" rtl="0"/>
            <a:r>
              <a:rPr lang="pt-BR" noProof="0" dirty="0"/>
              <a:t>Segundo nível</a:t>
            </a:r>
          </a:p>
          <a:p>
            <a:pPr lvl="2" rtl="0"/>
            <a:r>
              <a:rPr lang="pt-BR" noProof="0" dirty="0"/>
              <a:t>Terceiro nível</a:t>
            </a:r>
          </a:p>
          <a:p>
            <a:pPr lvl="3" rtl="0"/>
            <a:r>
              <a:rPr lang="pt-BR" noProof="0" dirty="0"/>
              <a:t>Quarto nível</a:t>
            </a:r>
          </a:p>
          <a:p>
            <a:pPr lvl="4" rtl="0"/>
            <a:r>
              <a:rPr lang="pt-BR" noProof="0" dirty="0"/>
              <a:t>Quinto nível</a:t>
            </a:r>
          </a:p>
        </p:txBody>
      </p:sp>
      <p:sp>
        <p:nvSpPr>
          <p:cNvPr id="4" name="Espaço Reservado para Data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72B881A2-478D-4079-BD8F-044C479AA962}" type="datetime1">
              <a:rPr lang="pt-BR" noProof="0" smtClean="0"/>
              <a:t>05/12/2022</a:t>
            </a:fld>
            <a:endParaRPr lang="pt-BR" noProof="0" dirty="0"/>
          </a:p>
        </p:txBody>
      </p:sp>
      <p:sp>
        <p:nvSpPr>
          <p:cNvPr id="5" name="Espaço Reservado para Rodapé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pt-BR" noProof="0" dirty="0"/>
          </a:p>
        </p:txBody>
      </p:sp>
      <p:sp>
        <p:nvSpPr>
          <p:cNvPr id="6" name="Espaço Reservado para o Número do Slide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pt-BR" noProof="0" smtClean="0"/>
              <a:t>‹nº›</a:t>
            </a:fld>
            <a:endParaRPr lang="pt-BR" noProof="0" dirty="0"/>
          </a:p>
        </p:txBody>
      </p:sp>
      <p:cxnSp>
        <p:nvCxnSpPr>
          <p:cNvPr id="10" name="Conector Reto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hyperlink" Target="https://drive.google.com/file/d/1ceQGu1pid6DeuYMV2JwDA0gaUtBy8iUT/view?usp=sharing" TargetMode="External"/><Relationship Id="rId2" Type="http://schemas.openxmlformats.org/officeDocument/2006/relationships/hyperlink" Target="https://drive.google.com/file/d/1SH3d0LorGlOJ1Wb1o7w0ZO4XdSZDvJ2D/view?usp=sharing" TargetMode="External"/><Relationship Id="rId1" Type="http://schemas.openxmlformats.org/officeDocument/2006/relationships/slideLayout" Target="../slideLayouts/slideLayout2.xml"/><Relationship Id="rId4" Type="http://schemas.openxmlformats.org/officeDocument/2006/relationships/hyperlink" Target="https://drive.google.com/file/d/1_0APsIzHaC3u6zjHOz7lr3ZgifLsqo1O/view?usp=sharing" TargetMode="Externa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tângulo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dirty="0">
              <a:ln>
                <a:noFill/>
              </a:ln>
              <a:solidFill>
                <a:srgbClr val="FFFFFF"/>
              </a:solidFill>
              <a:effectLst/>
              <a:uLnTx/>
              <a:uFillTx/>
              <a:latin typeface="Franklin Gothic Book" panose="020F0502020204030204"/>
              <a:ea typeface="+mn-ea"/>
              <a:cs typeface="+mn-cs"/>
            </a:endParaRPr>
          </a:p>
        </p:txBody>
      </p:sp>
      <p:pic>
        <p:nvPicPr>
          <p:cNvPr id="4" name="Imagem 3" descr="Imagem Ampliada de um pedaço de papel com um lápis sobre este">
            <a:extLst>
              <a:ext uri="{FF2B5EF4-FFF2-40B4-BE49-F238E27FC236}">
                <a16:creationId xmlns:a16="http://schemas.microsoft.com/office/drawing/2014/main" id="{65810330-F0B5-43C9-BC34-094FFB5C052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tângulo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dirty="0">
              <a:ln>
                <a:noFill/>
              </a:ln>
              <a:solidFill>
                <a:srgbClr val="FFFFFF"/>
              </a:solidFill>
              <a:effectLst/>
              <a:uLnTx/>
              <a:uFillTx/>
              <a:latin typeface="Franklin Gothic Book" panose="020F0502020204030204"/>
              <a:ea typeface="+mn-ea"/>
              <a:cs typeface="+mn-cs"/>
            </a:endParaRPr>
          </a:p>
        </p:txBody>
      </p:sp>
      <p:sp>
        <p:nvSpPr>
          <p:cNvPr id="2" name="Título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rtlCol="0" anchor="b">
            <a:normAutofit/>
          </a:bodyPr>
          <a:lstStyle/>
          <a:p>
            <a:r>
              <a:rPr lang="pt-BR" sz="2800" dirty="0">
                <a:latin typeface="Bahnschrift Light" panose="020B0502040204020203" pitchFamily="34" charset="0"/>
              </a:rPr>
              <a:t>Pesquisa Quantitativa e Qualitativa de Imagem e Satisfação do Ministério Público de Santa Catarina.</a:t>
            </a:r>
            <a:r>
              <a:rPr lang="pt-BR" sz="2800" dirty="0">
                <a:solidFill>
                  <a:schemeClr val="tx1"/>
                </a:solidFill>
              </a:rPr>
              <a:t> </a:t>
            </a:r>
          </a:p>
        </p:txBody>
      </p:sp>
      <p:sp>
        <p:nvSpPr>
          <p:cNvPr id="3" name="Subtítulo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rtlCol="0" anchor="t">
            <a:normAutofit/>
          </a:bodyPr>
          <a:lstStyle/>
          <a:p>
            <a:pPr rtl="0">
              <a:lnSpc>
                <a:spcPct val="100000"/>
              </a:lnSpc>
            </a:pPr>
            <a:r>
              <a:rPr lang="pt-BR" sz="1600" dirty="0"/>
              <a:t>Unifel educação corporativa</a:t>
            </a:r>
          </a:p>
        </p:txBody>
      </p:sp>
      <p:cxnSp>
        <p:nvCxnSpPr>
          <p:cNvPr id="37" name="Conector Reto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tângulo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9A79F-EF55-F0C8-5B72-ABD8A2C46071}"/>
              </a:ext>
            </a:extLst>
          </p:cNvPr>
          <p:cNvSpPr>
            <a:spLocks noGrp="1"/>
          </p:cNvSpPr>
          <p:nvPr>
            <p:ph type="title"/>
          </p:nvPr>
        </p:nvSpPr>
        <p:spPr/>
        <p:txBody>
          <a:bodyPr>
            <a:normAutofit/>
          </a:bodyPr>
          <a:lstStyle/>
          <a:p>
            <a:r>
              <a:rPr lang="pt-BR" sz="3400" dirty="0"/>
              <a:t>4.3 Sobre a localização do Ministério Público em sua cidade:</a:t>
            </a:r>
          </a:p>
        </p:txBody>
      </p:sp>
      <p:sp>
        <p:nvSpPr>
          <p:cNvPr id="3" name="Espaço Reservado para Conteúdo 2">
            <a:extLst>
              <a:ext uri="{FF2B5EF4-FFF2-40B4-BE49-F238E27FC236}">
                <a16:creationId xmlns:a16="http://schemas.microsoft.com/office/drawing/2014/main" id="{2BC95FCF-8E4B-330A-22CE-14533FD86D90}"/>
              </a:ext>
            </a:extLst>
          </p:cNvPr>
          <p:cNvSpPr>
            <a:spLocks noGrp="1"/>
          </p:cNvSpPr>
          <p:nvPr>
            <p:ph idx="1"/>
          </p:nvPr>
        </p:nvSpPr>
        <p:spPr>
          <a:xfrm>
            <a:off x="1097280" y="2108201"/>
            <a:ext cx="2224418" cy="3559174"/>
          </a:xfrm>
        </p:spPr>
        <p:txBody>
          <a:bodyPr>
            <a:normAutofit/>
          </a:bodyPr>
          <a:lstStyle/>
          <a:p>
            <a:r>
              <a:rPr lang="pt-BR" dirty="0">
                <a:latin typeface="Bahnschrift Light" panose="020B0502040204020203" pitchFamily="34" charset="0"/>
              </a:rPr>
              <a:t>Neste caso, 81,7% apontaram conhecer sua localização.</a:t>
            </a:r>
          </a:p>
          <a:p>
            <a:r>
              <a:rPr lang="pt-BR" dirty="0">
                <a:latin typeface="Bahnschrift Light" panose="020B0502040204020203" pitchFamily="34" charset="0"/>
              </a:rPr>
              <a:t>Por outro lado, outros 11,8% informaram não saber.</a:t>
            </a:r>
          </a:p>
        </p:txBody>
      </p:sp>
      <p:pic>
        <p:nvPicPr>
          <p:cNvPr id="2050" name="Picture 2">
            <a:extLst>
              <a:ext uri="{FF2B5EF4-FFF2-40B4-BE49-F238E27FC236}">
                <a16:creationId xmlns:a16="http://schemas.microsoft.com/office/drawing/2014/main" id="{E7C9BDA2-CB05-3C80-D500-DF32371E7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1974" y="2702904"/>
            <a:ext cx="7820025" cy="3289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953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9A79F-EF55-F0C8-5B72-ABD8A2C46071}"/>
              </a:ext>
            </a:extLst>
          </p:cNvPr>
          <p:cNvSpPr>
            <a:spLocks noGrp="1"/>
          </p:cNvSpPr>
          <p:nvPr>
            <p:ph type="title"/>
          </p:nvPr>
        </p:nvSpPr>
        <p:spPr/>
        <p:txBody>
          <a:bodyPr>
            <a:normAutofit/>
          </a:bodyPr>
          <a:lstStyle/>
          <a:p>
            <a:r>
              <a:rPr lang="pt-BR" sz="3400" dirty="0"/>
              <a:t>4.4 Quanto a idade dos entrevistados:</a:t>
            </a:r>
          </a:p>
        </p:txBody>
      </p:sp>
      <p:sp>
        <p:nvSpPr>
          <p:cNvPr id="3" name="Espaço Reservado para Conteúdo 2">
            <a:extLst>
              <a:ext uri="{FF2B5EF4-FFF2-40B4-BE49-F238E27FC236}">
                <a16:creationId xmlns:a16="http://schemas.microsoft.com/office/drawing/2014/main" id="{2BC95FCF-8E4B-330A-22CE-14533FD86D90}"/>
              </a:ext>
            </a:extLst>
          </p:cNvPr>
          <p:cNvSpPr>
            <a:spLocks noGrp="1"/>
          </p:cNvSpPr>
          <p:nvPr>
            <p:ph idx="1"/>
          </p:nvPr>
        </p:nvSpPr>
        <p:spPr>
          <a:xfrm>
            <a:off x="1097280" y="2108201"/>
            <a:ext cx="2224418" cy="3559174"/>
          </a:xfrm>
        </p:spPr>
        <p:txBody>
          <a:bodyPr>
            <a:normAutofit/>
          </a:bodyPr>
          <a:lstStyle/>
          <a:p>
            <a:r>
              <a:rPr lang="pt-BR" dirty="0">
                <a:latin typeface="Bahnschrift Light" panose="020B0502040204020203" pitchFamily="34" charset="0"/>
              </a:rPr>
              <a:t>É importante ressaltar que 79,7% dos entrevistados possuem entre 30 e 59 anos.</a:t>
            </a:r>
          </a:p>
        </p:txBody>
      </p:sp>
      <p:pic>
        <p:nvPicPr>
          <p:cNvPr id="3074" name="Picture 2" descr="Gráfico de respostas do Formulários Google. Título da pergunta: 4) Qual a sua idade?. Número de respostas: 93 respostas.">
            <a:extLst>
              <a:ext uri="{FF2B5EF4-FFF2-40B4-BE49-F238E27FC236}">
                <a16:creationId xmlns:a16="http://schemas.microsoft.com/office/drawing/2014/main" id="{E81BD56A-AE2F-AA5E-8003-93C6FA9599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7396" y="2696770"/>
            <a:ext cx="7834604" cy="3296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251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9A79F-EF55-F0C8-5B72-ABD8A2C46071}"/>
              </a:ext>
            </a:extLst>
          </p:cNvPr>
          <p:cNvSpPr>
            <a:spLocks noGrp="1"/>
          </p:cNvSpPr>
          <p:nvPr>
            <p:ph type="title"/>
          </p:nvPr>
        </p:nvSpPr>
        <p:spPr/>
        <p:txBody>
          <a:bodyPr>
            <a:normAutofit/>
          </a:bodyPr>
          <a:lstStyle/>
          <a:p>
            <a:r>
              <a:rPr lang="pt-BR" sz="3400" dirty="0"/>
              <a:t>4.5 Quanto a escolaridade dos entrevistados:</a:t>
            </a:r>
          </a:p>
        </p:txBody>
      </p:sp>
      <p:sp>
        <p:nvSpPr>
          <p:cNvPr id="3" name="Espaço Reservado para Conteúdo 2">
            <a:extLst>
              <a:ext uri="{FF2B5EF4-FFF2-40B4-BE49-F238E27FC236}">
                <a16:creationId xmlns:a16="http://schemas.microsoft.com/office/drawing/2014/main" id="{2BC95FCF-8E4B-330A-22CE-14533FD86D90}"/>
              </a:ext>
            </a:extLst>
          </p:cNvPr>
          <p:cNvSpPr>
            <a:spLocks noGrp="1"/>
          </p:cNvSpPr>
          <p:nvPr>
            <p:ph idx="1"/>
          </p:nvPr>
        </p:nvSpPr>
        <p:spPr>
          <a:xfrm>
            <a:off x="1097279" y="2108201"/>
            <a:ext cx="2355047" cy="3559174"/>
          </a:xfrm>
        </p:spPr>
        <p:txBody>
          <a:bodyPr>
            <a:normAutofit lnSpcReduction="10000"/>
          </a:bodyPr>
          <a:lstStyle/>
          <a:p>
            <a:r>
              <a:rPr lang="pt-BR" dirty="0">
                <a:latin typeface="Bahnschrift Light" panose="020B0502040204020203" pitchFamily="34" charset="0"/>
              </a:rPr>
              <a:t>Em relação ao nível de escolaridade, 72% possuem pós-graduação completa, e outros 20,5% possuem formação superior completa.</a:t>
            </a:r>
          </a:p>
          <a:p>
            <a:r>
              <a:rPr lang="pt-BR" dirty="0">
                <a:latin typeface="Bahnschrift Light" panose="020B0502040204020203" pitchFamily="34" charset="0"/>
              </a:rPr>
              <a:t>Ou seja, 92,5% dos entrevistados possuem formação superior.</a:t>
            </a:r>
          </a:p>
        </p:txBody>
      </p:sp>
      <p:pic>
        <p:nvPicPr>
          <p:cNvPr id="4098" name="Picture 2" descr="Gráfico de respostas do Formulários Google. Título da pergunta: 5) O seu nível de escolaridade é:. Número de respostas: 93 respostas.">
            <a:extLst>
              <a:ext uri="{FF2B5EF4-FFF2-40B4-BE49-F238E27FC236}">
                <a16:creationId xmlns:a16="http://schemas.microsoft.com/office/drawing/2014/main" id="{34C4DB0D-5ED4-8B26-1824-1C00281F7E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9404" y="2684994"/>
            <a:ext cx="7862596" cy="3307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324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9A79F-EF55-F0C8-5B72-ABD8A2C46071}"/>
              </a:ext>
            </a:extLst>
          </p:cNvPr>
          <p:cNvSpPr>
            <a:spLocks noGrp="1"/>
          </p:cNvSpPr>
          <p:nvPr>
            <p:ph type="title"/>
          </p:nvPr>
        </p:nvSpPr>
        <p:spPr/>
        <p:txBody>
          <a:bodyPr>
            <a:normAutofit fontScale="90000"/>
          </a:bodyPr>
          <a:lstStyle/>
          <a:p>
            <a:pPr algn="just"/>
            <a:r>
              <a:rPr lang="pt-BR" sz="3400" dirty="0"/>
              <a:t>4.6 Na questão aberta: Você considera o trabalho realizado pelo Ministério Público de Santa Catarina como eficiente?</a:t>
            </a:r>
          </a:p>
        </p:txBody>
      </p:sp>
      <p:sp>
        <p:nvSpPr>
          <p:cNvPr id="3" name="Espaço Reservado para Conteúdo 2">
            <a:extLst>
              <a:ext uri="{FF2B5EF4-FFF2-40B4-BE49-F238E27FC236}">
                <a16:creationId xmlns:a16="http://schemas.microsoft.com/office/drawing/2014/main" id="{2BC95FCF-8E4B-330A-22CE-14533FD86D90}"/>
              </a:ext>
            </a:extLst>
          </p:cNvPr>
          <p:cNvSpPr>
            <a:spLocks noGrp="1"/>
          </p:cNvSpPr>
          <p:nvPr>
            <p:ph idx="1"/>
          </p:nvPr>
        </p:nvSpPr>
        <p:spPr>
          <a:xfrm>
            <a:off x="979714" y="2108201"/>
            <a:ext cx="2435290" cy="3559174"/>
          </a:xfrm>
        </p:spPr>
        <p:txBody>
          <a:bodyPr>
            <a:normAutofit/>
          </a:bodyPr>
          <a:lstStyle/>
          <a:p>
            <a:r>
              <a:rPr lang="pt-BR" dirty="0">
                <a:latin typeface="Bahnschrift Light" panose="020B0502040204020203" pitchFamily="34" charset="0"/>
              </a:rPr>
              <a:t>Praticamente todos os entrevistados apontaram que sim. </a:t>
            </a:r>
          </a:p>
          <a:p>
            <a:r>
              <a:rPr lang="pt-BR" dirty="0">
                <a:latin typeface="Bahnschrift Light" panose="020B0502040204020203" pitchFamily="34" charset="0"/>
              </a:rPr>
              <a:t>Contudo, há algumas observações que merecem atenção:</a:t>
            </a:r>
          </a:p>
        </p:txBody>
      </p:sp>
      <p:sp>
        <p:nvSpPr>
          <p:cNvPr id="5" name="CaixaDeTexto 4">
            <a:extLst>
              <a:ext uri="{FF2B5EF4-FFF2-40B4-BE49-F238E27FC236}">
                <a16:creationId xmlns:a16="http://schemas.microsoft.com/office/drawing/2014/main" id="{4662840B-30C8-59EB-5013-0AEFC68E5A05}"/>
              </a:ext>
            </a:extLst>
          </p:cNvPr>
          <p:cNvSpPr txBox="1"/>
          <p:nvPr/>
        </p:nvSpPr>
        <p:spPr>
          <a:xfrm>
            <a:off x="3720582" y="2136907"/>
            <a:ext cx="7896030" cy="4247317"/>
          </a:xfrm>
          <a:prstGeom prst="rect">
            <a:avLst/>
          </a:prstGeom>
          <a:noFill/>
        </p:spPr>
        <p:txBody>
          <a:bodyPr wrap="square">
            <a:spAutoFit/>
          </a:bodyPr>
          <a:lstStyle/>
          <a:p>
            <a:pPr algn="just"/>
            <a:r>
              <a:rPr lang="pt-BR" dirty="0"/>
              <a:t>“Sim, embora ocorram alguns casos isolados que nos decepcionam, como por exemplo: o da menina de 11 anos que foi estuprada e teve o seu direito de fazer aborto tolhido, ou seja, o Ministério Público não esteve ao lado dessa menina, ficou totalmente desamparada, não fosse a mídia fazer algo...”.</a:t>
            </a:r>
          </a:p>
          <a:p>
            <a:pPr algn="just"/>
            <a:endParaRPr lang="pt-BR" dirty="0"/>
          </a:p>
          <a:p>
            <a:pPr algn="just"/>
            <a:r>
              <a:rPr lang="pt-BR" dirty="0"/>
              <a:t>“De fato, estou na cidade há pouco mais de um mês em novo emprego como psicólogo em contrato temporário junto ao governo do Estado de Santa Catarina. Mas por poucas notícias que tive do Ministério Público em Joinville por parte de colegas que antes já viviam e trabalhavam aqui e que acompanham as notícias na cidade, tive uma excelente impressão. Relataram que tal função da Justiça é assumida por pessoas gabaritadas, inteligentes, sensíveis às causas sociais, mormente relativas aos Direitos da Criança e do Adolescente, até onde, de informações de domínio público me pode ser relatado, e que, além do mais, valorizam o diálogo com profissionais técnicos atuantes em políticas públicas. É apenas o que posso relatar”. </a:t>
            </a:r>
          </a:p>
        </p:txBody>
      </p:sp>
    </p:spTree>
    <p:extLst>
      <p:ext uri="{BB962C8B-B14F-4D97-AF65-F5344CB8AC3E}">
        <p14:creationId xmlns:p14="http://schemas.microsoft.com/office/powerpoint/2010/main" val="3403645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9A79F-EF55-F0C8-5B72-ABD8A2C46071}"/>
              </a:ext>
            </a:extLst>
          </p:cNvPr>
          <p:cNvSpPr>
            <a:spLocks noGrp="1"/>
          </p:cNvSpPr>
          <p:nvPr>
            <p:ph type="title"/>
          </p:nvPr>
        </p:nvSpPr>
        <p:spPr/>
        <p:txBody>
          <a:bodyPr>
            <a:normAutofit fontScale="90000"/>
          </a:bodyPr>
          <a:lstStyle/>
          <a:p>
            <a:pPr algn="just"/>
            <a:r>
              <a:rPr lang="pt-BR" sz="3400" dirty="0"/>
              <a:t>4.7 Quanto a: Você considera o nível de atendimento do Ministério Público de Santa Catarina, como cordial e prestativo, obteve-se o seguinte:</a:t>
            </a:r>
          </a:p>
        </p:txBody>
      </p:sp>
      <p:sp>
        <p:nvSpPr>
          <p:cNvPr id="3" name="Espaço Reservado para Conteúdo 2">
            <a:extLst>
              <a:ext uri="{FF2B5EF4-FFF2-40B4-BE49-F238E27FC236}">
                <a16:creationId xmlns:a16="http://schemas.microsoft.com/office/drawing/2014/main" id="{2BC95FCF-8E4B-330A-22CE-14533FD86D90}"/>
              </a:ext>
            </a:extLst>
          </p:cNvPr>
          <p:cNvSpPr>
            <a:spLocks noGrp="1"/>
          </p:cNvSpPr>
          <p:nvPr>
            <p:ph idx="1"/>
          </p:nvPr>
        </p:nvSpPr>
        <p:spPr>
          <a:xfrm>
            <a:off x="1097280" y="2108201"/>
            <a:ext cx="2224418" cy="3559174"/>
          </a:xfrm>
        </p:spPr>
        <p:txBody>
          <a:bodyPr>
            <a:normAutofit/>
          </a:bodyPr>
          <a:lstStyle/>
          <a:p>
            <a:r>
              <a:rPr lang="pt-BR" dirty="0">
                <a:latin typeface="Bahnschrift Light" panose="020B0502040204020203" pitchFamily="34" charset="0"/>
              </a:rPr>
              <a:t>Para 75,3% dos entrevistados, o atendimento é sim cordial e prestativo.</a:t>
            </a:r>
          </a:p>
        </p:txBody>
      </p:sp>
      <p:pic>
        <p:nvPicPr>
          <p:cNvPr id="5122" name="Picture 2" descr="Gráfico de respostas do Formulários Google. Título da pergunta: 11) Você considera o nível de atendimento do Ministério Público de Santa Catarina, como cordial e prestativo:. Número de respostas: 93 respostas.">
            <a:extLst>
              <a:ext uri="{FF2B5EF4-FFF2-40B4-BE49-F238E27FC236}">
                <a16:creationId xmlns:a16="http://schemas.microsoft.com/office/drawing/2014/main" id="{7F163CD1-3640-DEAC-E6CF-08FAF97E7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628" y="2796291"/>
            <a:ext cx="7489371" cy="3396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949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9A79F-EF55-F0C8-5B72-ABD8A2C46071}"/>
              </a:ext>
            </a:extLst>
          </p:cNvPr>
          <p:cNvSpPr>
            <a:spLocks noGrp="1"/>
          </p:cNvSpPr>
          <p:nvPr>
            <p:ph type="title"/>
          </p:nvPr>
        </p:nvSpPr>
        <p:spPr/>
        <p:txBody>
          <a:bodyPr>
            <a:normAutofit fontScale="90000"/>
          </a:bodyPr>
          <a:lstStyle/>
          <a:p>
            <a:pPr algn="just"/>
            <a:r>
              <a:rPr lang="pt-BR" sz="3400" dirty="0"/>
              <a:t>4.8 Na questão aberta: Você considera que a atuação do Ministério Público é essencial para a sociedade catarinense? Por quê?</a:t>
            </a:r>
          </a:p>
        </p:txBody>
      </p:sp>
      <p:sp>
        <p:nvSpPr>
          <p:cNvPr id="3" name="Espaço Reservado para Conteúdo 2">
            <a:extLst>
              <a:ext uri="{FF2B5EF4-FFF2-40B4-BE49-F238E27FC236}">
                <a16:creationId xmlns:a16="http://schemas.microsoft.com/office/drawing/2014/main" id="{2BC95FCF-8E4B-330A-22CE-14533FD86D90}"/>
              </a:ext>
            </a:extLst>
          </p:cNvPr>
          <p:cNvSpPr>
            <a:spLocks noGrp="1"/>
          </p:cNvSpPr>
          <p:nvPr>
            <p:ph idx="1"/>
          </p:nvPr>
        </p:nvSpPr>
        <p:spPr>
          <a:xfrm>
            <a:off x="1097280" y="2108201"/>
            <a:ext cx="2224418" cy="3559174"/>
          </a:xfrm>
        </p:spPr>
        <p:txBody>
          <a:bodyPr>
            <a:normAutofit/>
          </a:bodyPr>
          <a:lstStyle/>
          <a:p>
            <a:r>
              <a:rPr lang="pt-BR" dirty="0">
                <a:latin typeface="Bahnschrift Light" panose="020B0502040204020203" pitchFamily="34" charset="0"/>
              </a:rPr>
              <a:t>Os entrevistados apontaram que sim de forma consideravelmente positiva.</a:t>
            </a:r>
          </a:p>
        </p:txBody>
      </p:sp>
      <p:sp>
        <p:nvSpPr>
          <p:cNvPr id="5" name="CaixaDeTexto 4">
            <a:extLst>
              <a:ext uri="{FF2B5EF4-FFF2-40B4-BE49-F238E27FC236}">
                <a16:creationId xmlns:a16="http://schemas.microsoft.com/office/drawing/2014/main" id="{4662840B-30C8-59EB-5013-0AEFC68E5A05}"/>
              </a:ext>
            </a:extLst>
          </p:cNvPr>
          <p:cNvSpPr txBox="1"/>
          <p:nvPr/>
        </p:nvSpPr>
        <p:spPr>
          <a:xfrm>
            <a:off x="3720582" y="2118246"/>
            <a:ext cx="7896030" cy="4247317"/>
          </a:xfrm>
          <a:prstGeom prst="rect">
            <a:avLst/>
          </a:prstGeom>
          <a:noFill/>
        </p:spPr>
        <p:txBody>
          <a:bodyPr wrap="square">
            <a:spAutoFit/>
          </a:bodyPr>
          <a:lstStyle/>
          <a:p>
            <a:pPr algn="just"/>
            <a:r>
              <a:rPr lang="pt-BR" dirty="0"/>
              <a:t>“Fundamental, pois funciona como um sistema porta-voz de proteção à população”.</a:t>
            </a:r>
          </a:p>
          <a:p>
            <a:pPr algn="just"/>
            <a:endParaRPr lang="pt-BR" dirty="0"/>
          </a:p>
          <a:p>
            <a:pPr algn="just"/>
            <a:r>
              <a:rPr lang="pt-BR" dirty="0"/>
              <a:t>“Sim. O Ministério Público muitas vezes é o último recurso do cidadão. Quando não se consegue o atendimento necessário na área da saúde, educação, social, entre outras, é ao Ministério Público que as pessoas recorrem e têm sim suas demandas atendidas. Além disso, o Ministério Público trabalha para a proteção do meio ambiente, da moralidade administrativa, sem falar na atuação nas esferas criminal e civil. Isso tudo faz com que o Ministério Público exerça uma função essencial para a sociedade catarinense”. </a:t>
            </a:r>
          </a:p>
          <a:p>
            <a:pPr algn="just"/>
            <a:endParaRPr lang="pt-BR" dirty="0"/>
          </a:p>
          <a:p>
            <a:pPr algn="just"/>
            <a:r>
              <a:rPr lang="pt-BR" dirty="0"/>
              <a:t>“Sim. É essencial nesta sociedade e em toda sociedade brasileira, porque gera a saudável tensão necessária à apuração dos fatos mais fiel possível à realidade, portanto mais próxima possível do que é verdadeiro e justo. É imprescindível, no meu ponto de vista”.</a:t>
            </a:r>
          </a:p>
        </p:txBody>
      </p:sp>
    </p:spTree>
    <p:extLst>
      <p:ext uri="{BB962C8B-B14F-4D97-AF65-F5344CB8AC3E}">
        <p14:creationId xmlns:p14="http://schemas.microsoft.com/office/powerpoint/2010/main" val="426768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9A79F-EF55-F0C8-5B72-ABD8A2C46071}"/>
              </a:ext>
            </a:extLst>
          </p:cNvPr>
          <p:cNvSpPr>
            <a:spLocks noGrp="1"/>
          </p:cNvSpPr>
          <p:nvPr>
            <p:ph type="title"/>
          </p:nvPr>
        </p:nvSpPr>
        <p:spPr/>
        <p:txBody>
          <a:bodyPr>
            <a:normAutofit fontScale="90000"/>
          </a:bodyPr>
          <a:lstStyle/>
          <a:p>
            <a:pPr algn="just"/>
            <a:r>
              <a:rPr lang="pt-BR" sz="3400" dirty="0"/>
              <a:t>4.9 Quanto a: Você considera fácil acessar ou obter qualquer serviço do Ministério Público de Santa Catarina, obteve-se o seguinte:</a:t>
            </a:r>
          </a:p>
        </p:txBody>
      </p:sp>
      <p:sp>
        <p:nvSpPr>
          <p:cNvPr id="3" name="Espaço Reservado para Conteúdo 2">
            <a:extLst>
              <a:ext uri="{FF2B5EF4-FFF2-40B4-BE49-F238E27FC236}">
                <a16:creationId xmlns:a16="http://schemas.microsoft.com/office/drawing/2014/main" id="{2BC95FCF-8E4B-330A-22CE-14533FD86D90}"/>
              </a:ext>
            </a:extLst>
          </p:cNvPr>
          <p:cNvSpPr>
            <a:spLocks noGrp="1"/>
          </p:cNvSpPr>
          <p:nvPr>
            <p:ph idx="1"/>
          </p:nvPr>
        </p:nvSpPr>
        <p:spPr>
          <a:xfrm>
            <a:off x="1097280" y="2108201"/>
            <a:ext cx="2224418" cy="3559174"/>
          </a:xfrm>
        </p:spPr>
        <p:txBody>
          <a:bodyPr>
            <a:normAutofit fontScale="92500" lnSpcReduction="20000"/>
          </a:bodyPr>
          <a:lstStyle/>
          <a:p>
            <a:r>
              <a:rPr lang="pt-BR" dirty="0">
                <a:latin typeface="Bahnschrift Light" panose="020B0502040204020203" pitchFamily="34" charset="0"/>
              </a:rPr>
              <a:t>Para 61,3% dos entrevistados, existe facilidade em acessar os serviços do MPSC.</a:t>
            </a:r>
          </a:p>
          <a:p>
            <a:r>
              <a:rPr lang="pt-BR" dirty="0">
                <a:latin typeface="Bahnschrift Light" panose="020B0502040204020203" pitchFamily="34" charset="0"/>
              </a:rPr>
              <a:t>Contudo, 26% apontaram indiferença, ao passo que 9,7% disseram discordar das facilidades de acesso.</a:t>
            </a:r>
          </a:p>
        </p:txBody>
      </p:sp>
      <p:pic>
        <p:nvPicPr>
          <p:cNvPr id="1026" name="Picture 2" descr="Gráfico de respostas do Formulários Google. Título da pergunta: 15) Você considera fácil acessar ou obter qualquer serviço do Ministério Público de Santa Catarina?. Número de respostas: 93 respostas.">
            <a:extLst>
              <a:ext uri="{FF2B5EF4-FFF2-40B4-BE49-F238E27FC236}">
                <a16:creationId xmlns:a16="http://schemas.microsoft.com/office/drawing/2014/main" id="{0E2A18D1-AFB4-9802-C293-4301EE14B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8596" y="2867025"/>
            <a:ext cx="7333403" cy="3325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678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9A79F-EF55-F0C8-5B72-ABD8A2C46071}"/>
              </a:ext>
            </a:extLst>
          </p:cNvPr>
          <p:cNvSpPr>
            <a:spLocks noGrp="1"/>
          </p:cNvSpPr>
          <p:nvPr>
            <p:ph type="title"/>
          </p:nvPr>
        </p:nvSpPr>
        <p:spPr/>
        <p:txBody>
          <a:bodyPr>
            <a:normAutofit fontScale="90000"/>
          </a:bodyPr>
          <a:lstStyle/>
          <a:p>
            <a:pPr algn="just"/>
            <a:r>
              <a:rPr lang="pt-BR" sz="3400" dirty="0"/>
              <a:t>4.10 Na questão aberta: Para você, qual é a imagem que o Ministério Público de Santa Catarina possui perante a sociedade hoje, destacam-se:</a:t>
            </a:r>
          </a:p>
        </p:txBody>
      </p:sp>
      <p:sp>
        <p:nvSpPr>
          <p:cNvPr id="3" name="Espaço Reservado para Conteúdo 2">
            <a:extLst>
              <a:ext uri="{FF2B5EF4-FFF2-40B4-BE49-F238E27FC236}">
                <a16:creationId xmlns:a16="http://schemas.microsoft.com/office/drawing/2014/main" id="{2BC95FCF-8E4B-330A-22CE-14533FD86D90}"/>
              </a:ext>
            </a:extLst>
          </p:cNvPr>
          <p:cNvSpPr>
            <a:spLocks noGrp="1"/>
          </p:cNvSpPr>
          <p:nvPr>
            <p:ph idx="1"/>
          </p:nvPr>
        </p:nvSpPr>
        <p:spPr>
          <a:xfrm>
            <a:off x="1097280" y="2108201"/>
            <a:ext cx="2224418" cy="3559174"/>
          </a:xfrm>
        </p:spPr>
        <p:txBody>
          <a:bodyPr>
            <a:normAutofit/>
          </a:bodyPr>
          <a:lstStyle/>
          <a:p>
            <a:r>
              <a:rPr lang="pt-BR" dirty="0">
                <a:latin typeface="Bahnschrift Light" panose="020B0502040204020203" pitchFamily="34" charset="0"/>
              </a:rPr>
              <a:t>Aqui também há uma visão geral quanto à imagem positiva, de guardiã da sociedade.</a:t>
            </a:r>
          </a:p>
        </p:txBody>
      </p:sp>
      <p:sp>
        <p:nvSpPr>
          <p:cNvPr id="5" name="CaixaDeTexto 4">
            <a:extLst>
              <a:ext uri="{FF2B5EF4-FFF2-40B4-BE49-F238E27FC236}">
                <a16:creationId xmlns:a16="http://schemas.microsoft.com/office/drawing/2014/main" id="{4662840B-30C8-59EB-5013-0AEFC68E5A05}"/>
              </a:ext>
            </a:extLst>
          </p:cNvPr>
          <p:cNvSpPr txBox="1"/>
          <p:nvPr/>
        </p:nvSpPr>
        <p:spPr>
          <a:xfrm>
            <a:off x="3720582" y="2230217"/>
            <a:ext cx="7896030" cy="3970318"/>
          </a:xfrm>
          <a:prstGeom prst="rect">
            <a:avLst/>
          </a:prstGeom>
          <a:noFill/>
        </p:spPr>
        <p:txBody>
          <a:bodyPr wrap="square">
            <a:spAutoFit/>
          </a:bodyPr>
          <a:lstStyle/>
          <a:p>
            <a:pPr algn="just"/>
            <a:r>
              <a:rPr lang="pt-BR" dirty="0"/>
              <a:t>“Sou profissional de Comunicação Social, trabalho em assessoria de imprensa, e constantemente produzimos conteúdos em que a presença do Ministério Público (MP) é forte e constante. Sobretudo nas situações de saúde, educação e transparência em contas (Responsabilidade Fiscal)”.</a:t>
            </a:r>
          </a:p>
          <a:p>
            <a:pPr algn="just"/>
            <a:endParaRPr lang="pt-BR" dirty="0"/>
          </a:p>
          <a:p>
            <a:pPr algn="just"/>
            <a:r>
              <a:rPr lang="pt-BR" dirty="0"/>
              <a:t>“O Ministério Público atualmente é visto com outro olhar, as pessoas descobriram para que o Ministério Púbico existe. Isso é importantíssimo,  elas estão descobrindo sobre seus direitos individuais e coletivos”. </a:t>
            </a:r>
          </a:p>
          <a:p>
            <a:pPr algn="just"/>
            <a:endParaRPr lang="pt-BR" dirty="0"/>
          </a:p>
          <a:p>
            <a:pPr algn="just"/>
            <a:r>
              <a:rPr lang="pt-BR" dirty="0"/>
              <a:t>“É a instituição que dá segurança a população mas não vejo a informação do seu funcionamento chegar com clareza às pessoas, para que elas saibam que é uma instituição que pode ajudar, e muito, na defesa de direitos”.</a:t>
            </a:r>
          </a:p>
          <a:p>
            <a:pPr algn="just"/>
            <a:endParaRPr lang="pt-BR" dirty="0"/>
          </a:p>
          <a:p>
            <a:pPr algn="just"/>
            <a:endParaRPr lang="pt-BR" dirty="0"/>
          </a:p>
        </p:txBody>
      </p:sp>
    </p:spTree>
    <p:extLst>
      <p:ext uri="{BB962C8B-B14F-4D97-AF65-F5344CB8AC3E}">
        <p14:creationId xmlns:p14="http://schemas.microsoft.com/office/powerpoint/2010/main" val="2799896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9A79F-EF55-F0C8-5B72-ABD8A2C46071}"/>
              </a:ext>
            </a:extLst>
          </p:cNvPr>
          <p:cNvSpPr>
            <a:spLocks noGrp="1"/>
          </p:cNvSpPr>
          <p:nvPr>
            <p:ph type="title"/>
          </p:nvPr>
        </p:nvSpPr>
        <p:spPr/>
        <p:txBody>
          <a:bodyPr>
            <a:normAutofit fontScale="90000"/>
          </a:bodyPr>
          <a:lstStyle/>
          <a:p>
            <a:pPr algn="just"/>
            <a:r>
              <a:rPr lang="pt-BR" sz="3400" dirty="0"/>
              <a:t>4.11 Quanto a: No seu entendimento, o Ministério Público faz parte do (Poder), obteve-se o seguinte:</a:t>
            </a:r>
          </a:p>
        </p:txBody>
      </p:sp>
      <p:sp>
        <p:nvSpPr>
          <p:cNvPr id="3" name="Espaço Reservado para Conteúdo 2">
            <a:extLst>
              <a:ext uri="{FF2B5EF4-FFF2-40B4-BE49-F238E27FC236}">
                <a16:creationId xmlns:a16="http://schemas.microsoft.com/office/drawing/2014/main" id="{2BC95FCF-8E4B-330A-22CE-14533FD86D90}"/>
              </a:ext>
            </a:extLst>
          </p:cNvPr>
          <p:cNvSpPr>
            <a:spLocks noGrp="1"/>
          </p:cNvSpPr>
          <p:nvPr>
            <p:ph idx="1"/>
          </p:nvPr>
        </p:nvSpPr>
        <p:spPr>
          <a:xfrm>
            <a:off x="1097279" y="2108201"/>
            <a:ext cx="2681619" cy="3806824"/>
          </a:xfrm>
        </p:spPr>
        <p:txBody>
          <a:bodyPr>
            <a:normAutofit fontScale="85000" lnSpcReduction="10000"/>
          </a:bodyPr>
          <a:lstStyle/>
          <a:p>
            <a:r>
              <a:rPr lang="pt-BR" dirty="0">
                <a:latin typeface="Bahnschrift Light" panose="020B0502040204020203" pitchFamily="34" charset="0"/>
              </a:rPr>
              <a:t>Para a maioria, 73,1%, trata-se de uma Instituição Independente. </a:t>
            </a:r>
          </a:p>
          <a:p>
            <a:r>
              <a:rPr lang="pt-BR" dirty="0">
                <a:latin typeface="Bahnschrift Light" panose="020B0502040204020203" pitchFamily="34" charset="0"/>
              </a:rPr>
              <a:t>Vale ressaltar da mesma forma, que as pessoas souberam diferenciar o papel do Promotor Público de um Juiz, ao mesmo tempo em que apontaram que o Ministério Público tem um papel diferente de um Tribunal de Justiça, da Defensoria e das Polícias.</a:t>
            </a:r>
          </a:p>
        </p:txBody>
      </p:sp>
      <p:pic>
        <p:nvPicPr>
          <p:cNvPr id="2050" name="Picture 2" descr="Gráfico de respostas do Formulários Google. Título da pergunta: 19) No seu entendimento, o Ministério Público faz parte do:. Número de respostas: 93 respostas.">
            <a:extLst>
              <a:ext uri="{FF2B5EF4-FFF2-40B4-BE49-F238E27FC236}">
                <a16:creationId xmlns:a16="http://schemas.microsoft.com/office/drawing/2014/main" id="{F1A1646D-1C80-BDF9-E32D-E521E4A7B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2476" y="2724150"/>
            <a:ext cx="7769523" cy="326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579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9A79F-EF55-F0C8-5B72-ABD8A2C46071}"/>
              </a:ext>
            </a:extLst>
          </p:cNvPr>
          <p:cNvSpPr>
            <a:spLocks noGrp="1"/>
          </p:cNvSpPr>
          <p:nvPr>
            <p:ph type="title"/>
          </p:nvPr>
        </p:nvSpPr>
        <p:spPr/>
        <p:txBody>
          <a:bodyPr>
            <a:normAutofit/>
          </a:bodyPr>
          <a:lstStyle/>
          <a:p>
            <a:pPr algn="just"/>
            <a:r>
              <a:rPr lang="pt-BR" sz="3400" dirty="0"/>
              <a:t>4.12 Quanto a: já ter acessado algum canal do MPSC, obteve-se o seguinte:</a:t>
            </a:r>
          </a:p>
        </p:txBody>
      </p:sp>
      <p:sp>
        <p:nvSpPr>
          <p:cNvPr id="3" name="Espaço Reservado para Conteúdo 2">
            <a:extLst>
              <a:ext uri="{FF2B5EF4-FFF2-40B4-BE49-F238E27FC236}">
                <a16:creationId xmlns:a16="http://schemas.microsoft.com/office/drawing/2014/main" id="{2BC95FCF-8E4B-330A-22CE-14533FD86D90}"/>
              </a:ext>
            </a:extLst>
          </p:cNvPr>
          <p:cNvSpPr>
            <a:spLocks noGrp="1"/>
          </p:cNvSpPr>
          <p:nvPr>
            <p:ph idx="1"/>
          </p:nvPr>
        </p:nvSpPr>
        <p:spPr>
          <a:xfrm>
            <a:off x="485192" y="2108200"/>
            <a:ext cx="3974830" cy="4006849"/>
          </a:xfrm>
        </p:spPr>
        <p:txBody>
          <a:bodyPr>
            <a:normAutofit fontScale="85000" lnSpcReduction="20000"/>
          </a:bodyPr>
          <a:lstStyle/>
          <a:p>
            <a:r>
              <a:rPr lang="pt-BR" dirty="0">
                <a:latin typeface="Bahnschrift Light" panose="020B0502040204020203" pitchFamily="34" charset="0"/>
              </a:rPr>
              <a:t>É importante ressaltar que 46,2% dos participantes entrevistados já acessaram ao Portal (Site) do MPSC.</a:t>
            </a:r>
          </a:p>
          <a:p>
            <a:r>
              <a:rPr lang="pt-BR" dirty="0">
                <a:latin typeface="Bahnschrift Light" panose="020B0502040204020203" pitchFamily="34" charset="0"/>
              </a:rPr>
              <a:t>O Instagram é o segundo mais acessado, com 10,8%.</a:t>
            </a:r>
          </a:p>
          <a:p>
            <a:r>
              <a:rPr lang="pt-BR" dirty="0">
                <a:latin typeface="Bahnschrift Light" panose="020B0502040204020203" pitchFamily="34" charset="0"/>
              </a:rPr>
              <a:t>Em terceiro o Portal da Transparência, com 6,5%.</a:t>
            </a:r>
          </a:p>
          <a:p>
            <a:r>
              <a:rPr lang="pt-BR" dirty="0">
                <a:latin typeface="Bahnschrift Light" panose="020B0502040204020203" pitchFamily="34" charset="0"/>
              </a:rPr>
              <a:t>Em quarto, o WhatsApp com 3,2%.</a:t>
            </a:r>
          </a:p>
          <a:p>
            <a:r>
              <a:rPr lang="pt-BR" dirty="0">
                <a:latin typeface="Bahnschrift Light" panose="020B0502040204020203" pitchFamily="34" charset="0"/>
              </a:rPr>
              <a:t>Em quinto, empatados com 1,1%, estão o Twitter e o Facebook.</a:t>
            </a:r>
          </a:p>
          <a:p>
            <a:r>
              <a:rPr lang="pt-BR" dirty="0">
                <a:latin typeface="Bahnschrift Light" panose="020B0502040204020203" pitchFamily="34" charset="0"/>
              </a:rPr>
              <a:t>Por outro lado, 31,2% informaram não ter acessado qualquer rede social ou portal do MPSC.</a:t>
            </a:r>
          </a:p>
        </p:txBody>
      </p:sp>
      <p:pic>
        <p:nvPicPr>
          <p:cNvPr id="3076" name="Picture 4" descr="Gráfico de respostas do Formulários Google. Título da pergunta: 25) Você já acessou algum canal do Ministério Público de Santa Catarina? Se sim, qual?. Número de respostas: 93 respostas.">
            <a:extLst>
              <a:ext uri="{FF2B5EF4-FFF2-40B4-BE49-F238E27FC236}">
                <a16:creationId xmlns:a16="http://schemas.microsoft.com/office/drawing/2014/main" id="{F2C2B35F-753E-7EDB-E8C1-AC18D746B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602" y="2800350"/>
            <a:ext cx="7588398" cy="319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746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9A79F-EF55-F0C8-5B72-ABD8A2C46071}"/>
              </a:ext>
            </a:extLst>
          </p:cNvPr>
          <p:cNvSpPr>
            <a:spLocks noGrp="1"/>
          </p:cNvSpPr>
          <p:nvPr>
            <p:ph type="title"/>
          </p:nvPr>
        </p:nvSpPr>
        <p:spPr/>
        <p:txBody>
          <a:bodyPr/>
          <a:lstStyle/>
          <a:p>
            <a:r>
              <a:rPr lang="pt-BR" dirty="0"/>
              <a:t>Equipe desta Fase</a:t>
            </a:r>
          </a:p>
        </p:txBody>
      </p:sp>
      <p:sp>
        <p:nvSpPr>
          <p:cNvPr id="3" name="Espaço Reservado para Conteúdo 2">
            <a:extLst>
              <a:ext uri="{FF2B5EF4-FFF2-40B4-BE49-F238E27FC236}">
                <a16:creationId xmlns:a16="http://schemas.microsoft.com/office/drawing/2014/main" id="{2BC95FCF-8E4B-330A-22CE-14533FD86D90}"/>
              </a:ext>
            </a:extLst>
          </p:cNvPr>
          <p:cNvSpPr>
            <a:spLocks noGrp="1"/>
          </p:cNvSpPr>
          <p:nvPr>
            <p:ph idx="1"/>
          </p:nvPr>
        </p:nvSpPr>
        <p:spPr/>
        <p:txBody>
          <a:bodyPr/>
          <a:lstStyle/>
          <a:p>
            <a:pPr algn="r">
              <a:spcBef>
                <a:spcPts val="600"/>
              </a:spcBef>
              <a:spcAft>
                <a:spcPts val="600"/>
              </a:spcAft>
            </a:pPr>
            <a:r>
              <a:rPr lang="pt-BR" sz="2000" dirty="0">
                <a:latin typeface="Bahnschrift Light" panose="020B0502040204020203" pitchFamily="34" charset="0"/>
                <a:ea typeface="Arial Unicode MS" panose="020B0604020202020204" pitchFamily="34" charset="-128"/>
                <a:cs typeface="Arial Unicode MS" panose="020B0604020202020204" pitchFamily="34" charset="-128"/>
              </a:rPr>
              <a:t>Alberto Granato</a:t>
            </a:r>
          </a:p>
          <a:p>
            <a:pPr algn="r">
              <a:spcBef>
                <a:spcPts val="600"/>
              </a:spcBef>
              <a:spcAft>
                <a:spcPts val="600"/>
              </a:spcAft>
            </a:pPr>
            <a:r>
              <a:rPr lang="pt-BR" sz="2000" dirty="0">
                <a:latin typeface="Bahnschrift Light" panose="020B0502040204020203" pitchFamily="34" charset="0"/>
                <a:ea typeface="Arial Unicode MS" panose="020B0604020202020204" pitchFamily="34" charset="-128"/>
                <a:cs typeface="Arial Unicode MS" panose="020B0604020202020204" pitchFamily="34" charset="-128"/>
              </a:rPr>
              <a:t>Bruna Maria Xavier de Brito</a:t>
            </a:r>
          </a:p>
          <a:p>
            <a:pPr algn="r">
              <a:spcBef>
                <a:spcPts val="600"/>
              </a:spcBef>
              <a:spcAft>
                <a:spcPts val="600"/>
              </a:spcAft>
            </a:pPr>
            <a:r>
              <a:rPr lang="pt-BR" sz="2000" dirty="0">
                <a:latin typeface="Bahnschrift Light" panose="020B0502040204020203" pitchFamily="34" charset="0"/>
              </a:rPr>
              <a:t>Gabriel Hagemann Behling Alves</a:t>
            </a:r>
          </a:p>
          <a:p>
            <a:pPr algn="r">
              <a:spcBef>
                <a:spcPts val="600"/>
              </a:spcBef>
              <a:spcAft>
                <a:spcPts val="600"/>
              </a:spcAft>
            </a:pPr>
            <a:r>
              <a:rPr lang="pt-BR" sz="2000" dirty="0">
                <a:latin typeface="Bahnschrift Light" panose="020B0502040204020203" pitchFamily="34" charset="0"/>
                <a:ea typeface="Arial Unicode MS" panose="020B0604020202020204" pitchFamily="34" charset="-128"/>
                <a:cs typeface="Arial Unicode MS" panose="020B0604020202020204" pitchFamily="34" charset="-128"/>
              </a:rPr>
              <a:t>Jacson Eduardo Otto Tolentino</a:t>
            </a:r>
          </a:p>
          <a:p>
            <a:pPr algn="r">
              <a:spcBef>
                <a:spcPts val="600"/>
              </a:spcBef>
              <a:spcAft>
                <a:spcPts val="600"/>
              </a:spcAft>
            </a:pPr>
            <a:r>
              <a:rPr lang="pt-BR" sz="2000" dirty="0">
                <a:latin typeface="Bahnschrift Light" panose="020B0502040204020203" pitchFamily="34" charset="0"/>
                <a:ea typeface="Arial Unicode MS" panose="020B0604020202020204" pitchFamily="34" charset="-128"/>
                <a:cs typeface="Arial Unicode MS" panose="020B0604020202020204" pitchFamily="34" charset="-128"/>
              </a:rPr>
              <a:t>José Miguel da Silva Ramos</a:t>
            </a:r>
          </a:p>
          <a:p>
            <a:pPr algn="just"/>
            <a:endParaRPr lang="pt-BR" dirty="0"/>
          </a:p>
        </p:txBody>
      </p:sp>
    </p:spTree>
    <p:extLst>
      <p:ext uri="{BB962C8B-B14F-4D97-AF65-F5344CB8AC3E}">
        <p14:creationId xmlns:p14="http://schemas.microsoft.com/office/powerpoint/2010/main" val="2474444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9A79F-EF55-F0C8-5B72-ABD8A2C46071}"/>
              </a:ext>
            </a:extLst>
          </p:cNvPr>
          <p:cNvSpPr>
            <a:spLocks noGrp="1"/>
          </p:cNvSpPr>
          <p:nvPr>
            <p:ph type="title"/>
          </p:nvPr>
        </p:nvSpPr>
        <p:spPr/>
        <p:txBody>
          <a:bodyPr>
            <a:normAutofit/>
          </a:bodyPr>
          <a:lstStyle/>
          <a:p>
            <a:pPr algn="just"/>
            <a:r>
              <a:rPr lang="pt-BR" sz="3400" dirty="0"/>
              <a:t>4.12.1 Quanto a: já ter acessado algum canal do MPSC, obteve-se o seguinte:</a:t>
            </a:r>
          </a:p>
        </p:txBody>
      </p:sp>
      <p:sp>
        <p:nvSpPr>
          <p:cNvPr id="3" name="Espaço Reservado para Conteúdo 2">
            <a:extLst>
              <a:ext uri="{FF2B5EF4-FFF2-40B4-BE49-F238E27FC236}">
                <a16:creationId xmlns:a16="http://schemas.microsoft.com/office/drawing/2014/main" id="{2BC95FCF-8E4B-330A-22CE-14533FD86D90}"/>
              </a:ext>
            </a:extLst>
          </p:cNvPr>
          <p:cNvSpPr>
            <a:spLocks noGrp="1"/>
          </p:cNvSpPr>
          <p:nvPr>
            <p:ph idx="1"/>
          </p:nvPr>
        </p:nvSpPr>
        <p:spPr>
          <a:xfrm>
            <a:off x="485192" y="2108200"/>
            <a:ext cx="3974830" cy="4006849"/>
          </a:xfrm>
        </p:spPr>
        <p:txBody>
          <a:bodyPr>
            <a:normAutofit fontScale="92500" lnSpcReduction="20000"/>
          </a:bodyPr>
          <a:lstStyle/>
          <a:p>
            <a:r>
              <a:rPr lang="pt-BR" dirty="0">
                <a:latin typeface="Bahnschrift Light" panose="020B0502040204020203" pitchFamily="34" charset="0"/>
              </a:rPr>
              <a:t>Aqui, abre-se a oportunidade para uma reflexão sobre a estratégia para se comunicar junto ao público em geral. </a:t>
            </a:r>
          </a:p>
          <a:p>
            <a:r>
              <a:rPr lang="pt-BR" dirty="0">
                <a:latin typeface="Bahnschrift Light" panose="020B0502040204020203" pitchFamily="34" charset="0"/>
              </a:rPr>
              <a:t>Até porque a maioria das pessoas, durante a pesquisa e entrevista, apontam que o principal meio para se buscar informação, nos dias de hoje, é através das redes sociais.</a:t>
            </a:r>
          </a:p>
          <a:p>
            <a:r>
              <a:rPr lang="pt-BR" dirty="0">
                <a:latin typeface="Bahnschrift Light" panose="020B0502040204020203" pitchFamily="34" charset="0"/>
              </a:rPr>
              <a:t>Também, mencionaram que pessoas com menos condições econômicas não sabem como obter informações ou contatar o MP.</a:t>
            </a:r>
          </a:p>
        </p:txBody>
      </p:sp>
      <p:pic>
        <p:nvPicPr>
          <p:cNvPr id="3076" name="Picture 4" descr="Gráfico de respostas do Formulários Google. Título da pergunta: 25) Você já acessou algum canal do Ministério Público de Santa Catarina? Se sim, qual?. Número de respostas: 93 respostas.">
            <a:extLst>
              <a:ext uri="{FF2B5EF4-FFF2-40B4-BE49-F238E27FC236}">
                <a16:creationId xmlns:a16="http://schemas.microsoft.com/office/drawing/2014/main" id="{F2C2B35F-753E-7EDB-E8C1-AC18D746B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602" y="2800350"/>
            <a:ext cx="7588398" cy="319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753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9A79F-EF55-F0C8-5B72-ABD8A2C46071}"/>
              </a:ext>
            </a:extLst>
          </p:cNvPr>
          <p:cNvSpPr>
            <a:spLocks noGrp="1"/>
          </p:cNvSpPr>
          <p:nvPr>
            <p:ph type="title"/>
          </p:nvPr>
        </p:nvSpPr>
        <p:spPr/>
        <p:txBody>
          <a:bodyPr>
            <a:normAutofit/>
          </a:bodyPr>
          <a:lstStyle/>
          <a:p>
            <a:pPr algn="just"/>
            <a:r>
              <a:rPr lang="pt-BR" sz="3400" dirty="0"/>
              <a:t>4.12.2 Quanto a: já ter acessado algum canal do MPSC, obteve-se o seguinte:</a:t>
            </a:r>
          </a:p>
        </p:txBody>
      </p:sp>
      <p:sp>
        <p:nvSpPr>
          <p:cNvPr id="3" name="Espaço Reservado para Conteúdo 2">
            <a:extLst>
              <a:ext uri="{FF2B5EF4-FFF2-40B4-BE49-F238E27FC236}">
                <a16:creationId xmlns:a16="http://schemas.microsoft.com/office/drawing/2014/main" id="{2BC95FCF-8E4B-330A-22CE-14533FD86D90}"/>
              </a:ext>
            </a:extLst>
          </p:cNvPr>
          <p:cNvSpPr>
            <a:spLocks noGrp="1"/>
          </p:cNvSpPr>
          <p:nvPr>
            <p:ph idx="1"/>
          </p:nvPr>
        </p:nvSpPr>
        <p:spPr>
          <a:xfrm>
            <a:off x="485192" y="2108200"/>
            <a:ext cx="3974830" cy="4006849"/>
          </a:xfrm>
        </p:spPr>
        <p:txBody>
          <a:bodyPr>
            <a:normAutofit fontScale="92500" lnSpcReduction="10000"/>
          </a:bodyPr>
          <a:lstStyle/>
          <a:p>
            <a:r>
              <a:rPr lang="pt-BR" dirty="0">
                <a:latin typeface="Bahnschrift Light" panose="020B0502040204020203" pitchFamily="34" charset="0"/>
              </a:rPr>
              <a:t>Uma outro ponto a ser destacado é:</a:t>
            </a:r>
          </a:p>
          <a:p>
            <a:r>
              <a:rPr lang="pt-BR" dirty="0">
                <a:latin typeface="Bahnschrift Light" panose="020B0502040204020203" pitchFamily="34" charset="0"/>
              </a:rPr>
              <a:t>Os entrevistados colocam a importância de um projeto ou uma campanha sobre os serviços prestados pelo MPSC à comunidade, principalmente ao público mais carente, para que esses tomem conhecimento. Trabalhar estratégias dentro dos canais de comunicação e mídias sociais, impulsionar esses, com o intuito de que suas mensagens tenham maior alcance na população em geral.</a:t>
            </a:r>
          </a:p>
        </p:txBody>
      </p:sp>
      <p:pic>
        <p:nvPicPr>
          <p:cNvPr id="3076" name="Picture 4" descr="Gráfico de respostas do Formulários Google. Título da pergunta: 25) Você já acessou algum canal do Ministério Público de Santa Catarina? Se sim, qual?. Número de respostas: 93 respostas.">
            <a:extLst>
              <a:ext uri="{FF2B5EF4-FFF2-40B4-BE49-F238E27FC236}">
                <a16:creationId xmlns:a16="http://schemas.microsoft.com/office/drawing/2014/main" id="{F2C2B35F-753E-7EDB-E8C1-AC18D746B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602" y="2800350"/>
            <a:ext cx="7588398" cy="319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720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9A79F-EF55-F0C8-5B72-ABD8A2C46071}"/>
              </a:ext>
            </a:extLst>
          </p:cNvPr>
          <p:cNvSpPr>
            <a:spLocks noGrp="1"/>
          </p:cNvSpPr>
          <p:nvPr>
            <p:ph type="title"/>
          </p:nvPr>
        </p:nvSpPr>
        <p:spPr/>
        <p:txBody>
          <a:bodyPr>
            <a:normAutofit/>
          </a:bodyPr>
          <a:lstStyle/>
          <a:p>
            <a:pPr algn="just"/>
            <a:r>
              <a:rPr lang="pt-BR" sz="3400" dirty="0"/>
              <a:t>4.13 Na questão aberta:  Por onde você procura se informar nos dias de hoje, destacam-se:</a:t>
            </a:r>
          </a:p>
        </p:txBody>
      </p:sp>
      <p:sp>
        <p:nvSpPr>
          <p:cNvPr id="3" name="Espaço Reservado para Conteúdo 2">
            <a:extLst>
              <a:ext uri="{FF2B5EF4-FFF2-40B4-BE49-F238E27FC236}">
                <a16:creationId xmlns:a16="http://schemas.microsoft.com/office/drawing/2014/main" id="{2BC95FCF-8E4B-330A-22CE-14533FD86D90}"/>
              </a:ext>
            </a:extLst>
          </p:cNvPr>
          <p:cNvSpPr>
            <a:spLocks noGrp="1"/>
          </p:cNvSpPr>
          <p:nvPr>
            <p:ph idx="1"/>
          </p:nvPr>
        </p:nvSpPr>
        <p:spPr>
          <a:xfrm>
            <a:off x="1097280" y="2108201"/>
            <a:ext cx="4687700" cy="3559174"/>
          </a:xfrm>
        </p:spPr>
        <p:txBody>
          <a:bodyPr>
            <a:normAutofit lnSpcReduction="10000"/>
          </a:bodyPr>
          <a:lstStyle/>
          <a:p>
            <a:pPr algn="just"/>
            <a:r>
              <a:rPr lang="pt-BR" dirty="0">
                <a:latin typeface="Bahnschrift Light" panose="020B0502040204020203" pitchFamily="34" charset="0"/>
              </a:rPr>
              <a:t>Aqui, é importante ressaltar que das 93 pessoas que responderam a questão “</a:t>
            </a:r>
            <a:r>
              <a:rPr lang="pt-BR" i="1" dirty="0">
                <a:latin typeface="Bahnschrift Light" panose="020B0502040204020203" pitchFamily="34" charset="0"/>
              </a:rPr>
              <a:t>como se informam nos dias de hoje</a:t>
            </a:r>
            <a:r>
              <a:rPr lang="pt-BR" dirty="0">
                <a:latin typeface="Bahnschrift Light" panose="020B0502040204020203" pitchFamily="34" charset="0"/>
              </a:rPr>
              <a:t>”, apenas 9 (nove) apontaram que não se informam por nenhum dos meios existentes, ou seja, não buscam qualquer tipo de informação. 	</a:t>
            </a:r>
          </a:p>
          <a:p>
            <a:pPr algn="just"/>
            <a:r>
              <a:rPr lang="pt-BR" dirty="0">
                <a:latin typeface="Bahnschrift Light" panose="020B0502040204020203" pitchFamily="34" charset="0"/>
              </a:rPr>
              <a:t>Por outro lado, somente uma única pessoa apontou apenas a “TV” como sendo o único meio através do qual ela se informa atualmente.</a:t>
            </a:r>
          </a:p>
        </p:txBody>
      </p:sp>
      <p:sp>
        <p:nvSpPr>
          <p:cNvPr id="5" name="Espaço Reservado para Conteúdo 2">
            <a:extLst>
              <a:ext uri="{FF2B5EF4-FFF2-40B4-BE49-F238E27FC236}">
                <a16:creationId xmlns:a16="http://schemas.microsoft.com/office/drawing/2014/main" id="{A6FAA397-515B-B495-8C43-8178F907BB50}"/>
              </a:ext>
            </a:extLst>
          </p:cNvPr>
          <p:cNvSpPr txBox="1">
            <a:spLocks/>
          </p:cNvSpPr>
          <p:nvPr/>
        </p:nvSpPr>
        <p:spPr>
          <a:xfrm>
            <a:off x="6624113" y="2493866"/>
            <a:ext cx="4687700" cy="3559174"/>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endParaRPr lang="pt-BR" dirty="0">
              <a:latin typeface="Bahnschrift Light" panose="020B0502040204020203" pitchFamily="34" charset="0"/>
            </a:endParaRPr>
          </a:p>
        </p:txBody>
      </p:sp>
      <p:sp>
        <p:nvSpPr>
          <p:cNvPr id="7" name="CaixaDeTexto 6">
            <a:extLst>
              <a:ext uri="{FF2B5EF4-FFF2-40B4-BE49-F238E27FC236}">
                <a16:creationId xmlns:a16="http://schemas.microsoft.com/office/drawing/2014/main" id="{E9D1B86E-CC7E-96F3-C08B-1E3A8A32F2AC}"/>
              </a:ext>
            </a:extLst>
          </p:cNvPr>
          <p:cNvSpPr txBox="1"/>
          <p:nvPr/>
        </p:nvSpPr>
        <p:spPr>
          <a:xfrm>
            <a:off x="6260841" y="2495853"/>
            <a:ext cx="5262465" cy="3893374"/>
          </a:xfrm>
          <a:prstGeom prst="rect">
            <a:avLst/>
          </a:prstGeom>
          <a:noFill/>
        </p:spPr>
        <p:txBody>
          <a:bodyPr wrap="square">
            <a:spAutoFit/>
          </a:bodyPr>
          <a:lstStyle/>
          <a:p>
            <a:pPr algn="just"/>
            <a:r>
              <a:rPr lang="pt-BR" sz="1900" dirty="0">
                <a:solidFill>
                  <a:schemeClr val="tx1">
                    <a:lumMod val="75000"/>
                    <a:lumOff val="25000"/>
                  </a:schemeClr>
                </a:solidFill>
                <a:latin typeface="Bahnschrift Light" panose="020B0502040204020203" pitchFamily="34" charset="0"/>
              </a:rPr>
              <a:t>Ainda, tem-se alguns dados que são importantes para serem destacados:</a:t>
            </a:r>
          </a:p>
          <a:p>
            <a:pPr algn="just"/>
            <a:endParaRPr lang="pt-BR" sz="1900" dirty="0">
              <a:solidFill>
                <a:schemeClr val="tx1">
                  <a:lumMod val="75000"/>
                  <a:lumOff val="25000"/>
                </a:schemeClr>
              </a:solidFill>
              <a:latin typeface="Bahnschrift Light" panose="020B0502040204020203" pitchFamily="34" charset="0"/>
            </a:endParaRPr>
          </a:p>
          <a:p>
            <a:pPr algn="just"/>
            <a:r>
              <a:rPr lang="pt-BR" sz="1900" dirty="0">
                <a:solidFill>
                  <a:schemeClr val="tx1">
                    <a:lumMod val="75000"/>
                    <a:lumOff val="25000"/>
                  </a:schemeClr>
                </a:solidFill>
                <a:latin typeface="Bahnschrift Light" panose="020B0502040204020203" pitchFamily="34" charset="0"/>
              </a:rPr>
              <a:t>Apenas 10% dos entrevistados não mencionaram (a utilização de) internet ou rede social em suas respostas. Apenas a palavra “TV”, apareceu mencionada uma única vez. </a:t>
            </a:r>
          </a:p>
          <a:p>
            <a:pPr algn="just"/>
            <a:endParaRPr lang="pt-BR" sz="1900" dirty="0">
              <a:solidFill>
                <a:schemeClr val="tx1">
                  <a:lumMod val="75000"/>
                  <a:lumOff val="25000"/>
                </a:schemeClr>
              </a:solidFill>
              <a:latin typeface="Bahnschrift Light" panose="020B0502040204020203" pitchFamily="34" charset="0"/>
            </a:endParaRPr>
          </a:p>
          <a:p>
            <a:pPr algn="just"/>
            <a:r>
              <a:rPr lang="pt-BR" sz="1900" dirty="0">
                <a:solidFill>
                  <a:schemeClr val="tx1">
                    <a:lumMod val="75000"/>
                    <a:lumOff val="25000"/>
                  </a:schemeClr>
                </a:solidFill>
                <a:latin typeface="Bahnschrift Light" panose="020B0502040204020203" pitchFamily="34" charset="0"/>
              </a:rPr>
              <a:t>E, 84 participantes mencionaram (utilizar) algum meio de comunicação relacionado à internet. Apenas 3 dos participantes informaram não usar qualquer rede social, incluindo WhatsApp.</a:t>
            </a:r>
          </a:p>
        </p:txBody>
      </p:sp>
    </p:spTree>
    <p:extLst>
      <p:ext uri="{BB962C8B-B14F-4D97-AF65-F5344CB8AC3E}">
        <p14:creationId xmlns:p14="http://schemas.microsoft.com/office/powerpoint/2010/main" val="2874184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9A79F-EF55-F0C8-5B72-ABD8A2C46071}"/>
              </a:ext>
            </a:extLst>
          </p:cNvPr>
          <p:cNvSpPr>
            <a:spLocks noGrp="1"/>
          </p:cNvSpPr>
          <p:nvPr>
            <p:ph type="title"/>
          </p:nvPr>
        </p:nvSpPr>
        <p:spPr/>
        <p:txBody>
          <a:bodyPr>
            <a:normAutofit fontScale="90000"/>
          </a:bodyPr>
          <a:lstStyle/>
          <a:p>
            <a:pPr algn="just"/>
            <a:r>
              <a:rPr lang="pt-BR" sz="3400" dirty="0"/>
              <a:t>4.14 Na questão aberta:  O que pode prejudicar/interferir na atuação do Ministério Público? (resposta aberta), destacam-se:</a:t>
            </a:r>
          </a:p>
        </p:txBody>
      </p:sp>
      <p:sp>
        <p:nvSpPr>
          <p:cNvPr id="3" name="Espaço Reservado para Conteúdo 2">
            <a:extLst>
              <a:ext uri="{FF2B5EF4-FFF2-40B4-BE49-F238E27FC236}">
                <a16:creationId xmlns:a16="http://schemas.microsoft.com/office/drawing/2014/main" id="{2BC95FCF-8E4B-330A-22CE-14533FD86D90}"/>
              </a:ext>
            </a:extLst>
          </p:cNvPr>
          <p:cNvSpPr>
            <a:spLocks noGrp="1"/>
          </p:cNvSpPr>
          <p:nvPr>
            <p:ph idx="1"/>
          </p:nvPr>
        </p:nvSpPr>
        <p:spPr>
          <a:xfrm>
            <a:off x="1097280" y="2108201"/>
            <a:ext cx="2224418" cy="3559174"/>
          </a:xfrm>
        </p:spPr>
        <p:txBody>
          <a:bodyPr>
            <a:normAutofit/>
          </a:bodyPr>
          <a:lstStyle/>
          <a:p>
            <a:r>
              <a:rPr lang="pt-BR" dirty="0">
                <a:latin typeface="Bahnschrift Light" panose="020B0502040204020203" pitchFamily="34" charset="0"/>
              </a:rPr>
              <a:t>Muitas respostas aqui se dirigiam à política, como um possível fator de interferência. Mas, também surgiram respostas como:</a:t>
            </a:r>
          </a:p>
        </p:txBody>
      </p:sp>
      <p:sp>
        <p:nvSpPr>
          <p:cNvPr id="5" name="CaixaDeTexto 4">
            <a:extLst>
              <a:ext uri="{FF2B5EF4-FFF2-40B4-BE49-F238E27FC236}">
                <a16:creationId xmlns:a16="http://schemas.microsoft.com/office/drawing/2014/main" id="{4662840B-30C8-59EB-5013-0AEFC68E5A05}"/>
              </a:ext>
            </a:extLst>
          </p:cNvPr>
          <p:cNvSpPr txBox="1"/>
          <p:nvPr/>
        </p:nvSpPr>
        <p:spPr>
          <a:xfrm>
            <a:off x="3720582" y="2230217"/>
            <a:ext cx="7896030" cy="3970318"/>
          </a:xfrm>
          <a:prstGeom prst="rect">
            <a:avLst/>
          </a:prstGeom>
          <a:noFill/>
        </p:spPr>
        <p:txBody>
          <a:bodyPr wrap="square">
            <a:spAutoFit/>
          </a:bodyPr>
          <a:lstStyle/>
          <a:p>
            <a:pPr algn="just"/>
            <a:r>
              <a:rPr lang="pt-BR" dirty="0"/>
              <a:t>“O que pode prejudicar ou interferir na atuação do Ministério Público seriam novas Leis que restrinjam o poder de investigação e/ou diminuam o orçamento financeiro da Instituição”.</a:t>
            </a:r>
          </a:p>
          <a:p>
            <a:pPr algn="just"/>
            <a:endParaRPr lang="pt-BR" dirty="0"/>
          </a:p>
          <a:p>
            <a:pPr algn="just"/>
            <a:r>
              <a:rPr lang="pt-BR" dirty="0"/>
              <a:t>“Política, e interesses que possam ferir o estrito cumprimento do dever legal”.</a:t>
            </a:r>
          </a:p>
          <a:p>
            <a:pPr algn="just"/>
            <a:endParaRPr lang="pt-BR" dirty="0"/>
          </a:p>
          <a:p>
            <a:pPr algn="just"/>
            <a:r>
              <a:rPr lang="pt-BR" dirty="0"/>
              <a:t>“Imparcialidade, política, repercussão do caso”.</a:t>
            </a:r>
          </a:p>
          <a:p>
            <a:pPr algn="just"/>
            <a:endParaRPr lang="pt-BR" dirty="0"/>
          </a:p>
          <a:p>
            <a:pPr algn="just"/>
            <a:r>
              <a:rPr lang="pt-BR" dirty="0"/>
              <a:t>“Envolvimento político”.</a:t>
            </a:r>
          </a:p>
          <a:p>
            <a:pPr algn="just"/>
            <a:endParaRPr lang="pt-BR" dirty="0"/>
          </a:p>
          <a:p>
            <a:pPr algn="just"/>
            <a:r>
              <a:rPr lang="pt-BR" dirty="0"/>
              <a:t>“A falta de recursos financeiros para investimentos em melhorias de estrutura e equipamentos, assim como para aumento do quadro de pessoal para dar amplitude e cumprimento da sua missão constitucional”. </a:t>
            </a:r>
          </a:p>
          <a:p>
            <a:pPr algn="just"/>
            <a:endParaRPr lang="pt-BR" dirty="0"/>
          </a:p>
        </p:txBody>
      </p:sp>
    </p:spTree>
    <p:extLst>
      <p:ext uri="{BB962C8B-B14F-4D97-AF65-F5344CB8AC3E}">
        <p14:creationId xmlns:p14="http://schemas.microsoft.com/office/powerpoint/2010/main" val="2773066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9A79F-EF55-F0C8-5B72-ABD8A2C46071}"/>
              </a:ext>
            </a:extLst>
          </p:cNvPr>
          <p:cNvSpPr>
            <a:spLocks noGrp="1"/>
          </p:cNvSpPr>
          <p:nvPr>
            <p:ph type="title"/>
          </p:nvPr>
        </p:nvSpPr>
        <p:spPr/>
        <p:txBody>
          <a:bodyPr>
            <a:normAutofit fontScale="90000"/>
          </a:bodyPr>
          <a:lstStyle/>
          <a:p>
            <a:pPr algn="just"/>
            <a:r>
              <a:rPr lang="pt-BR" sz="3400" dirty="0"/>
              <a:t>4.15 Na questão aberta:  Quais são as principais áreas de atuação do Ministério Público que você conhece? (resposta aberta), destacam-se:</a:t>
            </a:r>
          </a:p>
        </p:txBody>
      </p:sp>
      <p:sp>
        <p:nvSpPr>
          <p:cNvPr id="3" name="Espaço Reservado para Conteúdo 2">
            <a:extLst>
              <a:ext uri="{FF2B5EF4-FFF2-40B4-BE49-F238E27FC236}">
                <a16:creationId xmlns:a16="http://schemas.microsoft.com/office/drawing/2014/main" id="{2BC95FCF-8E4B-330A-22CE-14533FD86D90}"/>
              </a:ext>
            </a:extLst>
          </p:cNvPr>
          <p:cNvSpPr>
            <a:spLocks noGrp="1"/>
          </p:cNvSpPr>
          <p:nvPr>
            <p:ph idx="1"/>
          </p:nvPr>
        </p:nvSpPr>
        <p:spPr>
          <a:xfrm>
            <a:off x="1097280" y="2108201"/>
            <a:ext cx="2224418" cy="3559174"/>
          </a:xfrm>
        </p:spPr>
        <p:txBody>
          <a:bodyPr>
            <a:normAutofit/>
          </a:bodyPr>
          <a:lstStyle/>
          <a:p>
            <a:r>
              <a:rPr lang="pt-BR" dirty="0">
                <a:latin typeface="Bahnschrift Light" panose="020B0502040204020203" pitchFamily="34" charset="0"/>
              </a:rPr>
              <a:t>Criminal foi a palavra mais mencionada, aparecendo pelo menos 34 vezes.</a:t>
            </a:r>
          </a:p>
          <a:p>
            <a:r>
              <a:rPr lang="pt-BR" dirty="0">
                <a:latin typeface="Bahnschrift Light" panose="020B0502040204020203" pitchFamily="34" charset="0"/>
              </a:rPr>
              <a:t>Moralidade, família e infância, também apareceram de forma recorrente.</a:t>
            </a:r>
          </a:p>
          <a:p>
            <a:pPr marL="0" indent="0" algn="just">
              <a:buNone/>
            </a:pPr>
            <a:endParaRPr lang="pt-BR" dirty="0">
              <a:latin typeface="Bahnschrift Light" panose="020B0502040204020203" pitchFamily="34" charset="0"/>
            </a:endParaRPr>
          </a:p>
        </p:txBody>
      </p:sp>
      <p:graphicFrame>
        <p:nvGraphicFramePr>
          <p:cNvPr id="6" name="Diagrama 5">
            <a:extLst>
              <a:ext uri="{FF2B5EF4-FFF2-40B4-BE49-F238E27FC236}">
                <a16:creationId xmlns:a16="http://schemas.microsoft.com/office/drawing/2014/main" id="{3A5645DF-2DE7-7FE5-C53D-88D61D9C48CD}"/>
              </a:ext>
            </a:extLst>
          </p:cNvPr>
          <p:cNvGraphicFramePr/>
          <p:nvPr>
            <p:extLst>
              <p:ext uri="{D42A27DB-BD31-4B8C-83A1-F6EECF244321}">
                <p14:modId xmlns:p14="http://schemas.microsoft.com/office/powerpoint/2010/main" val="813109991"/>
              </p:ext>
            </p:extLst>
          </p:nvPr>
        </p:nvGraphicFramePr>
        <p:xfrm>
          <a:off x="3526970" y="2323322"/>
          <a:ext cx="6633029" cy="3815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4237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9A79F-EF55-F0C8-5B72-ABD8A2C46071}"/>
              </a:ext>
            </a:extLst>
          </p:cNvPr>
          <p:cNvSpPr>
            <a:spLocks noGrp="1"/>
          </p:cNvSpPr>
          <p:nvPr>
            <p:ph type="title"/>
          </p:nvPr>
        </p:nvSpPr>
        <p:spPr/>
        <p:txBody>
          <a:bodyPr>
            <a:normAutofit fontScale="90000"/>
          </a:bodyPr>
          <a:lstStyle/>
          <a:p>
            <a:pPr algn="just"/>
            <a:r>
              <a:rPr lang="pt-BR" sz="3400" dirty="0"/>
              <a:t>5. Alguns trechos de entrevistas gravadas, a respeito da relação dos Stakeholders com o MPSC</a:t>
            </a:r>
          </a:p>
        </p:txBody>
      </p:sp>
      <p:sp>
        <p:nvSpPr>
          <p:cNvPr id="5" name="CaixaDeTexto 4">
            <a:extLst>
              <a:ext uri="{FF2B5EF4-FFF2-40B4-BE49-F238E27FC236}">
                <a16:creationId xmlns:a16="http://schemas.microsoft.com/office/drawing/2014/main" id="{4662840B-30C8-59EB-5013-0AEFC68E5A05}"/>
              </a:ext>
            </a:extLst>
          </p:cNvPr>
          <p:cNvSpPr txBox="1"/>
          <p:nvPr/>
        </p:nvSpPr>
        <p:spPr>
          <a:xfrm>
            <a:off x="1201316" y="2090257"/>
            <a:ext cx="9855459" cy="3693319"/>
          </a:xfrm>
          <a:prstGeom prst="rect">
            <a:avLst/>
          </a:prstGeom>
          <a:noFill/>
        </p:spPr>
        <p:txBody>
          <a:bodyPr wrap="square">
            <a:spAutoFit/>
          </a:bodyPr>
          <a:lstStyle/>
          <a:p>
            <a:pPr algn="just"/>
            <a:r>
              <a:rPr lang="pt-BR" dirty="0"/>
              <a:t>Trecho 01:</a:t>
            </a:r>
          </a:p>
          <a:p>
            <a:pPr algn="just"/>
            <a:endParaRPr lang="pt-BR" dirty="0"/>
          </a:p>
          <a:p>
            <a:pPr algn="just"/>
            <a:r>
              <a:rPr lang="pt-BR" dirty="0">
                <a:hlinkClick r:id="rId2"/>
              </a:rPr>
              <a:t>https://drive.google.com/file/d/1SH3d0LorGlOJ1Wb1o7w0ZO4XdSZDvJ2D/view?usp=sharing</a:t>
            </a:r>
            <a:r>
              <a:rPr lang="pt-BR" dirty="0"/>
              <a:t> </a:t>
            </a:r>
          </a:p>
          <a:p>
            <a:pPr algn="just"/>
            <a:endParaRPr lang="pt-BR" dirty="0"/>
          </a:p>
          <a:p>
            <a:pPr algn="just"/>
            <a:r>
              <a:rPr lang="pt-BR" dirty="0"/>
              <a:t>Trecho 02:</a:t>
            </a:r>
          </a:p>
          <a:p>
            <a:pPr algn="just"/>
            <a:endParaRPr lang="pt-BR" dirty="0"/>
          </a:p>
          <a:p>
            <a:pPr algn="just"/>
            <a:r>
              <a:rPr lang="pt-BR" dirty="0">
                <a:hlinkClick r:id="rId3"/>
              </a:rPr>
              <a:t>https://drive.google.com/file/d/1ceQGu1pid6DeuYMV2JwDA0gaUtBy8iUT/view?usp=sharing</a:t>
            </a:r>
            <a:endParaRPr lang="pt-BR" dirty="0"/>
          </a:p>
          <a:p>
            <a:pPr algn="just"/>
            <a:endParaRPr lang="pt-BR" dirty="0"/>
          </a:p>
          <a:p>
            <a:pPr algn="just"/>
            <a:r>
              <a:rPr lang="pt-BR" dirty="0"/>
              <a:t>Trecho 03:</a:t>
            </a:r>
          </a:p>
          <a:p>
            <a:pPr algn="just"/>
            <a:endParaRPr lang="pt-BR" dirty="0"/>
          </a:p>
          <a:p>
            <a:pPr algn="just"/>
            <a:r>
              <a:rPr lang="pt-BR" dirty="0"/>
              <a:t> </a:t>
            </a:r>
            <a:r>
              <a:rPr lang="pt-BR" dirty="0">
                <a:hlinkClick r:id="rId4"/>
              </a:rPr>
              <a:t>https://drive.google.com/file/d/1_0APsIzHaC3u6zjHOz7lr3ZgifLsqo1O/view?usp=sharing</a:t>
            </a:r>
            <a:r>
              <a:rPr lang="pt-BR" dirty="0"/>
              <a:t> </a:t>
            </a:r>
          </a:p>
          <a:p>
            <a:pPr algn="just"/>
            <a:endParaRPr lang="pt-BR" dirty="0"/>
          </a:p>
          <a:p>
            <a:pPr algn="just"/>
            <a:endParaRPr lang="pt-BR" dirty="0"/>
          </a:p>
        </p:txBody>
      </p:sp>
    </p:spTree>
    <p:extLst>
      <p:ext uri="{BB962C8B-B14F-4D97-AF65-F5344CB8AC3E}">
        <p14:creationId xmlns:p14="http://schemas.microsoft.com/office/powerpoint/2010/main" val="965737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9A79F-EF55-F0C8-5B72-ABD8A2C46071}"/>
              </a:ext>
            </a:extLst>
          </p:cNvPr>
          <p:cNvSpPr>
            <a:spLocks noGrp="1"/>
          </p:cNvSpPr>
          <p:nvPr>
            <p:ph type="title"/>
          </p:nvPr>
        </p:nvSpPr>
        <p:spPr/>
        <p:txBody>
          <a:bodyPr/>
          <a:lstStyle/>
          <a:p>
            <a:r>
              <a:rPr lang="pt-BR" dirty="0"/>
              <a:t>5. Do direcionamento para a próxima etapa (Quantitativa)</a:t>
            </a:r>
          </a:p>
        </p:txBody>
      </p:sp>
      <p:sp>
        <p:nvSpPr>
          <p:cNvPr id="3" name="Espaço Reservado para Conteúdo 2">
            <a:extLst>
              <a:ext uri="{FF2B5EF4-FFF2-40B4-BE49-F238E27FC236}">
                <a16:creationId xmlns:a16="http://schemas.microsoft.com/office/drawing/2014/main" id="{2BC95FCF-8E4B-330A-22CE-14533FD86D90}"/>
              </a:ext>
            </a:extLst>
          </p:cNvPr>
          <p:cNvSpPr>
            <a:spLocks noGrp="1"/>
          </p:cNvSpPr>
          <p:nvPr>
            <p:ph idx="1"/>
          </p:nvPr>
        </p:nvSpPr>
        <p:spPr>
          <a:xfrm>
            <a:off x="1097280" y="2108201"/>
            <a:ext cx="5658083" cy="3760891"/>
          </a:xfrm>
        </p:spPr>
        <p:txBody>
          <a:bodyPr>
            <a:normAutofit/>
          </a:bodyPr>
          <a:lstStyle/>
          <a:p>
            <a:pPr algn="just"/>
            <a:r>
              <a:rPr lang="pt-BR" dirty="0">
                <a:latin typeface="Bahnschrift Light" panose="020B0502040204020203" pitchFamily="34" charset="0"/>
              </a:rPr>
              <a:t>Dentro os diversos pontos levantados, um que pode ser ressaltado é o de que o Instrumento de Coleta pode ter seu questionário reduzido de 37 questões para aproximadamente 23 questões.</a:t>
            </a:r>
          </a:p>
          <a:p>
            <a:pPr algn="just"/>
            <a:r>
              <a:rPr lang="pt-BR" dirty="0">
                <a:latin typeface="Bahnschrift Light" panose="020B0502040204020203" pitchFamily="34" charset="0"/>
              </a:rPr>
              <a:t>Não haverá perda de dados, apenas a condensação de duas ou três questões que possuam temáticas semelhantes ou se complementem, para que o entrevistado, nesta fase quantitativa, possa responder com mais brevidade e objetividade.</a:t>
            </a:r>
          </a:p>
        </p:txBody>
      </p:sp>
      <p:graphicFrame>
        <p:nvGraphicFramePr>
          <p:cNvPr id="4" name="Diagrama 3">
            <a:extLst>
              <a:ext uri="{FF2B5EF4-FFF2-40B4-BE49-F238E27FC236}">
                <a16:creationId xmlns:a16="http://schemas.microsoft.com/office/drawing/2014/main" id="{28CB7818-A1D8-2A63-E34B-89C4FD89CA85}"/>
              </a:ext>
            </a:extLst>
          </p:cNvPr>
          <p:cNvGraphicFramePr/>
          <p:nvPr>
            <p:extLst>
              <p:ext uri="{D42A27DB-BD31-4B8C-83A1-F6EECF244321}">
                <p14:modId xmlns:p14="http://schemas.microsoft.com/office/powerpoint/2010/main" val="4151434171"/>
              </p:ext>
            </p:extLst>
          </p:nvPr>
        </p:nvGraphicFramePr>
        <p:xfrm>
          <a:off x="5789127" y="1828800"/>
          <a:ext cx="8128000" cy="4450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7153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9A79F-EF55-F0C8-5B72-ABD8A2C46071}"/>
              </a:ext>
            </a:extLst>
          </p:cNvPr>
          <p:cNvSpPr>
            <a:spLocks noGrp="1"/>
          </p:cNvSpPr>
          <p:nvPr>
            <p:ph type="title"/>
          </p:nvPr>
        </p:nvSpPr>
        <p:spPr/>
        <p:txBody>
          <a:bodyPr/>
          <a:lstStyle/>
          <a:p>
            <a:r>
              <a:rPr lang="pt-BR" dirty="0"/>
              <a:t>5. Do direcionamento para a próxima etapa (Quantitativa)</a:t>
            </a:r>
          </a:p>
        </p:txBody>
      </p:sp>
      <p:sp>
        <p:nvSpPr>
          <p:cNvPr id="3" name="Espaço Reservado para Conteúdo 2">
            <a:extLst>
              <a:ext uri="{FF2B5EF4-FFF2-40B4-BE49-F238E27FC236}">
                <a16:creationId xmlns:a16="http://schemas.microsoft.com/office/drawing/2014/main" id="{2BC95FCF-8E4B-330A-22CE-14533FD86D90}"/>
              </a:ext>
            </a:extLst>
          </p:cNvPr>
          <p:cNvSpPr>
            <a:spLocks noGrp="1"/>
          </p:cNvSpPr>
          <p:nvPr>
            <p:ph idx="1"/>
          </p:nvPr>
        </p:nvSpPr>
        <p:spPr>
          <a:xfrm>
            <a:off x="4767942" y="2108201"/>
            <a:ext cx="6387737" cy="3760891"/>
          </a:xfrm>
        </p:spPr>
        <p:txBody>
          <a:bodyPr>
            <a:normAutofit/>
          </a:bodyPr>
          <a:lstStyle/>
          <a:p>
            <a:pPr algn="just"/>
            <a:r>
              <a:rPr lang="pt-BR" dirty="0">
                <a:latin typeface="Bahnschrift Light" panose="020B0502040204020203" pitchFamily="34" charset="0"/>
              </a:rPr>
              <a:t>Ao mesmo tempo, por se tratar de aproximadamente 2000 (duas mil) entrevistas, nesta fase, isto permitirá conseguir maior adesão de potenciais participantes.</a:t>
            </a:r>
          </a:p>
          <a:p>
            <a:pPr algn="just"/>
            <a:r>
              <a:rPr lang="pt-BR" dirty="0">
                <a:latin typeface="Bahnschrift Light" panose="020B0502040204020203" pitchFamily="34" charset="0"/>
              </a:rPr>
              <a:t>Contudo, o formato das questões, nesta fase, é indicado que seja apenas com perguntas fechadas.</a:t>
            </a:r>
          </a:p>
          <a:p>
            <a:pPr algn="just"/>
            <a:r>
              <a:rPr lang="pt-BR" dirty="0">
                <a:latin typeface="Bahnschrift Light" panose="020B0502040204020203" pitchFamily="34" charset="0"/>
              </a:rPr>
              <a:t>Tanto para melhor análise dos dados, uma vez que o volume será grande, bem como pelo fato de o público ser mais diverso, podendo em algumas situações não ter conhecimento técnico tão aprofundado nos temas, para a elaboração de respostas mais complexas.</a:t>
            </a:r>
          </a:p>
        </p:txBody>
      </p:sp>
      <p:graphicFrame>
        <p:nvGraphicFramePr>
          <p:cNvPr id="4" name="Diagrama 3">
            <a:extLst>
              <a:ext uri="{FF2B5EF4-FFF2-40B4-BE49-F238E27FC236}">
                <a16:creationId xmlns:a16="http://schemas.microsoft.com/office/drawing/2014/main" id="{F0742ABA-8963-BDFA-02E5-33BB3D8970FD}"/>
              </a:ext>
            </a:extLst>
          </p:cNvPr>
          <p:cNvGraphicFramePr/>
          <p:nvPr>
            <p:extLst>
              <p:ext uri="{D42A27DB-BD31-4B8C-83A1-F6EECF244321}">
                <p14:modId xmlns:p14="http://schemas.microsoft.com/office/powerpoint/2010/main" val="2463422757"/>
              </p:ext>
            </p:extLst>
          </p:nvPr>
        </p:nvGraphicFramePr>
        <p:xfrm>
          <a:off x="-1040872" y="1828800"/>
          <a:ext cx="8128000" cy="4450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737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39F9BB-9D01-F500-AD28-5E6A1B1A4292}"/>
              </a:ext>
            </a:extLst>
          </p:cNvPr>
          <p:cNvSpPr>
            <a:spLocks noGrp="1"/>
          </p:cNvSpPr>
          <p:nvPr>
            <p:ph type="title"/>
          </p:nvPr>
        </p:nvSpPr>
        <p:spPr/>
        <p:txBody>
          <a:bodyPr/>
          <a:lstStyle/>
          <a:p>
            <a:r>
              <a:rPr lang="pt-BR" dirty="0"/>
              <a:t>6. Cronograma Atualizado</a:t>
            </a:r>
          </a:p>
        </p:txBody>
      </p:sp>
      <p:graphicFrame>
        <p:nvGraphicFramePr>
          <p:cNvPr id="4" name="Tabela 3">
            <a:extLst>
              <a:ext uri="{FF2B5EF4-FFF2-40B4-BE49-F238E27FC236}">
                <a16:creationId xmlns:a16="http://schemas.microsoft.com/office/drawing/2014/main" id="{4D551070-C311-C952-46E8-73F3A0CBE7BA}"/>
              </a:ext>
            </a:extLst>
          </p:cNvPr>
          <p:cNvGraphicFramePr>
            <a:graphicFrameLocks noGrp="1"/>
          </p:cNvGraphicFramePr>
          <p:nvPr>
            <p:extLst>
              <p:ext uri="{D42A27DB-BD31-4B8C-83A1-F6EECF244321}">
                <p14:modId xmlns:p14="http://schemas.microsoft.com/office/powerpoint/2010/main" val="2153370860"/>
              </p:ext>
            </p:extLst>
          </p:nvPr>
        </p:nvGraphicFramePr>
        <p:xfrm>
          <a:off x="1097280" y="1941974"/>
          <a:ext cx="10058399" cy="4297607"/>
        </p:xfrm>
        <a:graphic>
          <a:graphicData uri="http://schemas.openxmlformats.org/drawingml/2006/table">
            <a:tbl>
              <a:tblPr firstRow="1" firstCol="1" bandRow="1">
                <a:tableStyleId>{5C22544A-7EE6-4342-B048-85BDC9FD1C3A}</a:tableStyleId>
              </a:tblPr>
              <a:tblGrid>
                <a:gridCol w="1449092">
                  <a:extLst>
                    <a:ext uri="{9D8B030D-6E8A-4147-A177-3AD203B41FA5}">
                      <a16:colId xmlns:a16="http://schemas.microsoft.com/office/drawing/2014/main" val="20000"/>
                    </a:ext>
                  </a:extLst>
                </a:gridCol>
                <a:gridCol w="1849060">
                  <a:extLst>
                    <a:ext uri="{9D8B030D-6E8A-4147-A177-3AD203B41FA5}">
                      <a16:colId xmlns:a16="http://schemas.microsoft.com/office/drawing/2014/main" val="20001"/>
                    </a:ext>
                  </a:extLst>
                </a:gridCol>
                <a:gridCol w="1665473">
                  <a:extLst>
                    <a:ext uri="{9D8B030D-6E8A-4147-A177-3AD203B41FA5}">
                      <a16:colId xmlns:a16="http://schemas.microsoft.com/office/drawing/2014/main" val="20002"/>
                    </a:ext>
                  </a:extLst>
                </a:gridCol>
                <a:gridCol w="1667398">
                  <a:extLst>
                    <a:ext uri="{9D8B030D-6E8A-4147-A177-3AD203B41FA5}">
                      <a16:colId xmlns:a16="http://schemas.microsoft.com/office/drawing/2014/main" val="20003"/>
                    </a:ext>
                  </a:extLst>
                </a:gridCol>
                <a:gridCol w="1674148">
                  <a:extLst>
                    <a:ext uri="{9D8B030D-6E8A-4147-A177-3AD203B41FA5}">
                      <a16:colId xmlns:a16="http://schemas.microsoft.com/office/drawing/2014/main" val="20004"/>
                    </a:ext>
                  </a:extLst>
                </a:gridCol>
                <a:gridCol w="1753228">
                  <a:extLst>
                    <a:ext uri="{9D8B030D-6E8A-4147-A177-3AD203B41FA5}">
                      <a16:colId xmlns:a16="http://schemas.microsoft.com/office/drawing/2014/main" val="20005"/>
                    </a:ext>
                  </a:extLst>
                </a:gridCol>
              </a:tblGrid>
              <a:tr h="272784">
                <a:tc>
                  <a:txBody>
                    <a:bodyPr/>
                    <a:lstStyle/>
                    <a:p>
                      <a:pPr algn="ctr">
                        <a:spcBef>
                          <a:spcPts val="600"/>
                        </a:spcBef>
                        <a:spcAft>
                          <a:spcPts val="600"/>
                        </a:spcAft>
                      </a:pPr>
                      <a:r>
                        <a:rPr lang="pt-BR" sz="1000" dirty="0">
                          <a:effectLst/>
                        </a:rPr>
                        <a:t> Prazo</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solidFill>
                            <a:schemeClr val="bg1"/>
                          </a:solidFill>
                          <a:effectLst/>
                          <a:latin typeface="Humanst521 BT"/>
                          <a:ea typeface="Times New Roman"/>
                          <a:cs typeface="Humanst521 BT"/>
                        </a:rPr>
                        <a:t>Período</a:t>
                      </a:r>
                    </a:p>
                  </a:txBody>
                  <a:tcPr marL="30079" marR="30079" marT="0" marB="0"/>
                </a:tc>
                <a:tc>
                  <a:txBody>
                    <a:bodyPr/>
                    <a:lstStyle/>
                    <a:p>
                      <a:pPr algn="ctr">
                        <a:spcBef>
                          <a:spcPts val="600"/>
                        </a:spcBef>
                        <a:spcAft>
                          <a:spcPts val="600"/>
                        </a:spcAft>
                      </a:pPr>
                      <a:r>
                        <a:rPr lang="pt-BR" sz="1000" dirty="0">
                          <a:effectLst/>
                        </a:rPr>
                        <a:t>Fase Preliminar</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Pesquisa Qualitativa</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Pesquisa Quantitativa</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Entrega Final</a:t>
                      </a:r>
                      <a:endParaRPr lang="pt-BR" sz="1000" dirty="0">
                        <a:solidFill>
                          <a:srgbClr val="000000"/>
                        </a:solidFill>
                        <a:effectLst/>
                        <a:latin typeface="Humanst521 BT"/>
                        <a:ea typeface="Times New Roman"/>
                        <a:cs typeface="Humanst521 BT"/>
                      </a:endParaRPr>
                    </a:p>
                  </a:txBody>
                  <a:tcPr marL="30079" marR="30079" marT="0" marB="0"/>
                </a:tc>
                <a:extLst>
                  <a:ext uri="{0D108BD9-81ED-4DB2-BD59-A6C34878D82A}">
                    <a16:rowId xmlns:a16="http://schemas.microsoft.com/office/drawing/2014/main" val="10000"/>
                  </a:ext>
                </a:extLst>
              </a:tr>
              <a:tr h="272784">
                <a:tc>
                  <a:txBody>
                    <a:bodyPr/>
                    <a:lstStyle/>
                    <a:p>
                      <a:pPr algn="ctr">
                        <a:spcBef>
                          <a:spcPts val="600"/>
                        </a:spcBef>
                        <a:spcAft>
                          <a:spcPts val="600"/>
                        </a:spcAft>
                      </a:pPr>
                      <a:r>
                        <a:rPr lang="pt-BR" sz="1000" dirty="0">
                          <a:effectLst/>
                        </a:rPr>
                        <a:t>Semana 01</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solidFill>
                            <a:srgbClr val="000000"/>
                          </a:solidFill>
                          <a:effectLst/>
                          <a:latin typeface="Humanst521 BT"/>
                          <a:ea typeface="Times New Roman"/>
                          <a:cs typeface="Humanst521 BT"/>
                        </a:rPr>
                        <a:t>30/05/2022 a 05/06/2022</a:t>
                      </a:r>
                    </a:p>
                  </a:txBody>
                  <a:tcPr marL="30079" marR="30079" marT="0" marB="0"/>
                </a:tc>
                <a:tc>
                  <a:txBody>
                    <a:bodyPr/>
                    <a:lstStyle/>
                    <a:p>
                      <a:pPr algn="ctr">
                        <a:spcBef>
                          <a:spcPts val="600"/>
                        </a:spcBef>
                        <a:spcAft>
                          <a:spcPts val="600"/>
                        </a:spcAft>
                      </a:pPr>
                      <a:r>
                        <a:rPr lang="pt-BR" sz="1000" dirty="0">
                          <a:effectLst/>
                        </a:rPr>
                        <a:t>Definição da Equipe</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extLst>
                  <a:ext uri="{0D108BD9-81ED-4DB2-BD59-A6C34878D82A}">
                    <a16:rowId xmlns:a16="http://schemas.microsoft.com/office/drawing/2014/main" val="10001"/>
                  </a:ext>
                </a:extLst>
              </a:tr>
              <a:tr h="409175">
                <a:tc>
                  <a:txBody>
                    <a:bodyPr/>
                    <a:lstStyle/>
                    <a:p>
                      <a:pPr algn="ctr">
                        <a:spcBef>
                          <a:spcPts val="600"/>
                        </a:spcBef>
                        <a:spcAft>
                          <a:spcPts val="600"/>
                        </a:spcAft>
                      </a:pPr>
                      <a:r>
                        <a:rPr lang="pt-BR" sz="1000" dirty="0">
                          <a:effectLst/>
                        </a:rPr>
                        <a:t>Semana 02</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solidFill>
                            <a:srgbClr val="000000"/>
                          </a:solidFill>
                          <a:effectLst/>
                          <a:latin typeface="Humanst521 BT"/>
                          <a:ea typeface="Times New Roman"/>
                          <a:cs typeface="Humanst521 BT"/>
                        </a:rPr>
                        <a:t>06/06/2022 a 12/06/2022</a:t>
                      </a:r>
                    </a:p>
                  </a:txBody>
                  <a:tcPr marL="30079" marR="30079" marT="0" marB="0"/>
                </a:tc>
                <a:tc>
                  <a:txBody>
                    <a:bodyPr/>
                    <a:lstStyle/>
                    <a:p>
                      <a:pPr algn="ctr">
                        <a:spcBef>
                          <a:spcPts val="600"/>
                        </a:spcBef>
                        <a:spcAft>
                          <a:spcPts val="600"/>
                        </a:spcAft>
                      </a:pPr>
                      <a:r>
                        <a:rPr lang="pt-BR" sz="1000" dirty="0">
                          <a:effectLst/>
                        </a:rPr>
                        <a:t>Elaboração do Documento</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extLst>
                  <a:ext uri="{0D108BD9-81ED-4DB2-BD59-A6C34878D82A}">
                    <a16:rowId xmlns:a16="http://schemas.microsoft.com/office/drawing/2014/main" val="10002"/>
                  </a:ext>
                </a:extLst>
              </a:tr>
              <a:tr h="409175">
                <a:tc>
                  <a:txBody>
                    <a:bodyPr/>
                    <a:lstStyle/>
                    <a:p>
                      <a:pPr algn="ctr">
                        <a:spcBef>
                          <a:spcPts val="600"/>
                        </a:spcBef>
                        <a:spcAft>
                          <a:spcPts val="600"/>
                        </a:spcAft>
                      </a:pPr>
                      <a:r>
                        <a:rPr lang="pt-BR" sz="1000" dirty="0">
                          <a:effectLst/>
                        </a:rPr>
                        <a:t>Semana 03</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solidFill>
                            <a:srgbClr val="000000"/>
                          </a:solidFill>
                          <a:effectLst/>
                          <a:latin typeface="Humanst521 BT"/>
                          <a:ea typeface="Times New Roman"/>
                          <a:cs typeface="Humanst521 BT"/>
                        </a:rPr>
                        <a:t>13/06/2022 a 19/06/2022</a:t>
                      </a: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Elaboração do Instrumento</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extLst>
                  <a:ext uri="{0D108BD9-81ED-4DB2-BD59-A6C34878D82A}">
                    <a16:rowId xmlns:a16="http://schemas.microsoft.com/office/drawing/2014/main" val="10003"/>
                  </a:ext>
                </a:extLst>
              </a:tr>
              <a:tr h="432329">
                <a:tc>
                  <a:txBody>
                    <a:bodyPr/>
                    <a:lstStyle/>
                    <a:p>
                      <a:pPr algn="ctr">
                        <a:spcBef>
                          <a:spcPts val="600"/>
                        </a:spcBef>
                        <a:spcAft>
                          <a:spcPts val="600"/>
                        </a:spcAft>
                      </a:pPr>
                      <a:r>
                        <a:rPr lang="pt-BR" sz="1000" dirty="0">
                          <a:effectLst/>
                        </a:rPr>
                        <a:t>Semana 04</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solidFill>
                            <a:srgbClr val="000000"/>
                          </a:solidFill>
                          <a:effectLst/>
                          <a:latin typeface="Humanst521 BT"/>
                          <a:ea typeface="Times New Roman"/>
                          <a:cs typeface="Humanst521 BT"/>
                        </a:rPr>
                        <a:t>20/06/2022 a 26/06/2022</a:t>
                      </a: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Construção do Banco de Dados</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extLst>
                  <a:ext uri="{0D108BD9-81ED-4DB2-BD59-A6C34878D82A}">
                    <a16:rowId xmlns:a16="http://schemas.microsoft.com/office/drawing/2014/main" val="10004"/>
                  </a:ext>
                </a:extLst>
              </a:tr>
              <a:tr h="272784">
                <a:tc>
                  <a:txBody>
                    <a:bodyPr/>
                    <a:lstStyle/>
                    <a:p>
                      <a:pPr algn="ctr">
                        <a:spcBef>
                          <a:spcPts val="600"/>
                        </a:spcBef>
                        <a:spcAft>
                          <a:spcPts val="600"/>
                        </a:spcAft>
                      </a:pPr>
                      <a:r>
                        <a:rPr lang="pt-BR" sz="1000" dirty="0">
                          <a:effectLst/>
                        </a:rPr>
                        <a:t>Semana 05</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solidFill>
                            <a:srgbClr val="000000"/>
                          </a:solidFill>
                          <a:effectLst/>
                          <a:latin typeface="Humanst521 BT"/>
                          <a:ea typeface="Times New Roman"/>
                          <a:cs typeface="Humanst521 BT"/>
                        </a:rPr>
                        <a:t>27/06/2022 a 03/07/2022</a:t>
                      </a: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Pesquisa de Campo</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extLst>
                  <a:ext uri="{0D108BD9-81ED-4DB2-BD59-A6C34878D82A}">
                    <a16:rowId xmlns:a16="http://schemas.microsoft.com/office/drawing/2014/main" val="10005"/>
                  </a:ext>
                </a:extLst>
              </a:tr>
              <a:tr h="272784">
                <a:tc>
                  <a:txBody>
                    <a:bodyPr/>
                    <a:lstStyle/>
                    <a:p>
                      <a:pPr algn="ctr">
                        <a:spcBef>
                          <a:spcPts val="600"/>
                        </a:spcBef>
                        <a:spcAft>
                          <a:spcPts val="600"/>
                        </a:spcAft>
                      </a:pPr>
                      <a:r>
                        <a:rPr lang="pt-BR" sz="1000" dirty="0">
                          <a:effectLst/>
                        </a:rPr>
                        <a:t>Semana 06</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solidFill>
                            <a:srgbClr val="000000"/>
                          </a:solidFill>
                          <a:effectLst/>
                          <a:latin typeface="Humanst521 BT"/>
                          <a:ea typeface="Times New Roman"/>
                          <a:cs typeface="Humanst521 BT"/>
                        </a:rPr>
                        <a:t>04/07/2022 a 10/07/2022</a:t>
                      </a: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Pesquisa de Campo</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extLst>
                  <a:ext uri="{0D108BD9-81ED-4DB2-BD59-A6C34878D82A}">
                    <a16:rowId xmlns:a16="http://schemas.microsoft.com/office/drawing/2014/main" val="10006"/>
                  </a:ext>
                </a:extLst>
              </a:tr>
              <a:tr h="272784">
                <a:tc>
                  <a:txBody>
                    <a:bodyPr/>
                    <a:lstStyle/>
                    <a:p>
                      <a:pPr algn="ctr">
                        <a:spcBef>
                          <a:spcPts val="600"/>
                        </a:spcBef>
                        <a:spcAft>
                          <a:spcPts val="600"/>
                        </a:spcAft>
                      </a:pPr>
                      <a:r>
                        <a:rPr lang="pt-BR" sz="1000" dirty="0">
                          <a:effectLst/>
                        </a:rPr>
                        <a:t>Semana 07</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solidFill>
                            <a:srgbClr val="000000"/>
                          </a:solidFill>
                          <a:effectLst/>
                          <a:latin typeface="Humanst521 BT"/>
                          <a:ea typeface="Times New Roman"/>
                          <a:cs typeface="Humanst521 BT"/>
                        </a:rPr>
                        <a:t>11/07/2022 a 17/07/2022</a:t>
                      </a: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Pesquisa de Campo</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extLst>
                  <a:ext uri="{0D108BD9-81ED-4DB2-BD59-A6C34878D82A}">
                    <a16:rowId xmlns:a16="http://schemas.microsoft.com/office/drawing/2014/main" val="10007"/>
                  </a:ext>
                </a:extLst>
              </a:tr>
              <a:tr h="432329">
                <a:tc>
                  <a:txBody>
                    <a:bodyPr/>
                    <a:lstStyle/>
                    <a:p>
                      <a:pPr algn="ctr">
                        <a:spcBef>
                          <a:spcPts val="600"/>
                        </a:spcBef>
                        <a:spcAft>
                          <a:spcPts val="600"/>
                        </a:spcAft>
                      </a:pPr>
                      <a:r>
                        <a:rPr lang="pt-BR" sz="1000" dirty="0">
                          <a:effectLst/>
                        </a:rPr>
                        <a:t>Semana 08</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solidFill>
                            <a:srgbClr val="000000"/>
                          </a:solidFill>
                          <a:effectLst/>
                          <a:latin typeface="Humanst521 BT"/>
                          <a:ea typeface="Times New Roman"/>
                          <a:cs typeface="Humanst521 BT"/>
                        </a:rPr>
                        <a:t>18/07/2022 a 24/07/2022</a:t>
                      </a: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pt-BR" sz="1000" dirty="0">
                          <a:effectLst/>
                        </a:rPr>
                        <a:t>Pesquisa de Campo</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extLst>
                  <a:ext uri="{0D108BD9-81ED-4DB2-BD59-A6C34878D82A}">
                    <a16:rowId xmlns:a16="http://schemas.microsoft.com/office/drawing/2014/main" val="10008"/>
                  </a:ext>
                </a:extLst>
              </a:tr>
              <a:tr h="432329">
                <a:tc>
                  <a:txBody>
                    <a:bodyPr/>
                    <a:lstStyle/>
                    <a:p>
                      <a:pPr algn="ctr">
                        <a:spcBef>
                          <a:spcPts val="600"/>
                        </a:spcBef>
                        <a:spcAft>
                          <a:spcPts val="600"/>
                        </a:spcAft>
                      </a:pPr>
                      <a:r>
                        <a:rPr lang="pt-BR" sz="1000" dirty="0">
                          <a:effectLst/>
                        </a:rPr>
                        <a:t>Semana 09</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solidFill>
                            <a:srgbClr val="000000"/>
                          </a:solidFill>
                          <a:effectLst/>
                          <a:latin typeface="Humanst521 BT"/>
                          <a:ea typeface="Times New Roman"/>
                          <a:cs typeface="Humanst521 BT"/>
                        </a:rPr>
                        <a:t>25/07/2022 a 31/07/2022</a:t>
                      </a: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pt-BR" sz="1000" dirty="0">
                          <a:effectLst/>
                        </a:rPr>
                        <a:t>Pesquisa de Campo</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extLst>
                  <a:ext uri="{0D108BD9-81ED-4DB2-BD59-A6C34878D82A}">
                    <a16:rowId xmlns:a16="http://schemas.microsoft.com/office/drawing/2014/main" val="10009"/>
                  </a:ext>
                </a:extLst>
              </a:tr>
              <a:tr h="409175">
                <a:tc>
                  <a:txBody>
                    <a:bodyPr/>
                    <a:lstStyle/>
                    <a:p>
                      <a:pPr algn="ctr">
                        <a:spcBef>
                          <a:spcPts val="600"/>
                        </a:spcBef>
                        <a:spcAft>
                          <a:spcPts val="600"/>
                        </a:spcAft>
                      </a:pPr>
                      <a:r>
                        <a:rPr lang="pt-BR" sz="1000" dirty="0">
                          <a:effectLst/>
                        </a:rPr>
                        <a:t>Semana 10</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solidFill>
                            <a:srgbClr val="000000"/>
                          </a:solidFill>
                          <a:effectLst/>
                          <a:latin typeface="Humanst521 BT"/>
                          <a:ea typeface="Times New Roman"/>
                          <a:cs typeface="Humanst521 BT"/>
                        </a:rPr>
                        <a:t>01/08/2022 a 07/08/2022</a:t>
                      </a: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pt-BR" sz="1000" dirty="0">
                          <a:effectLst/>
                        </a:rPr>
                        <a:t>Pesquisa de Campo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pt-BR" sz="1000" dirty="0">
                          <a:effectLst/>
                        </a:rPr>
                        <a:t>Definição da Equipe de Campo</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extLst>
                  <a:ext uri="{0D108BD9-81ED-4DB2-BD59-A6C34878D82A}">
                    <a16:rowId xmlns:a16="http://schemas.microsoft.com/office/drawing/2014/main" val="10010"/>
                  </a:ext>
                </a:extLst>
              </a:tr>
              <a:tr h="409175">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pt-BR" sz="1000" dirty="0">
                          <a:effectLst/>
                        </a:rPr>
                        <a:t>Semana 11</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solidFill>
                            <a:srgbClr val="000000"/>
                          </a:solidFill>
                          <a:effectLst/>
                          <a:latin typeface="Humanst521 BT"/>
                          <a:ea typeface="Times New Roman"/>
                          <a:cs typeface="Humanst521 BT"/>
                        </a:rPr>
                        <a:t>08/08/2022 a 14/08/2022</a:t>
                      </a: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Análise e Entrega dos de Dados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endParaRPr lang="pt-BR" sz="1000" dirty="0">
                        <a:solidFill>
                          <a:srgbClr val="000000"/>
                        </a:solidFill>
                        <a:effectLst/>
                        <a:latin typeface="Humanst521 BT"/>
                        <a:ea typeface="Times New Roman"/>
                        <a:cs typeface="Humanst521 BT"/>
                      </a:endParaRPr>
                    </a:p>
                  </a:txBody>
                  <a:tcPr marL="30079" marR="30079" marT="0" marB="0"/>
                </a:tc>
                <a:extLst>
                  <a:ext uri="{0D108BD9-81ED-4DB2-BD59-A6C34878D82A}">
                    <a16:rowId xmlns:a16="http://schemas.microsoft.com/office/drawing/2014/main" val="2263798313"/>
                  </a:ext>
                </a:extLst>
              </a:tr>
            </a:tbl>
          </a:graphicData>
        </a:graphic>
      </p:graphicFrame>
    </p:spTree>
    <p:extLst>
      <p:ext uri="{BB962C8B-B14F-4D97-AF65-F5344CB8AC3E}">
        <p14:creationId xmlns:p14="http://schemas.microsoft.com/office/powerpoint/2010/main" val="2176880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39F9BB-9D01-F500-AD28-5E6A1B1A4292}"/>
              </a:ext>
            </a:extLst>
          </p:cNvPr>
          <p:cNvSpPr>
            <a:spLocks noGrp="1"/>
          </p:cNvSpPr>
          <p:nvPr>
            <p:ph type="title"/>
          </p:nvPr>
        </p:nvSpPr>
        <p:spPr/>
        <p:txBody>
          <a:bodyPr/>
          <a:lstStyle/>
          <a:p>
            <a:r>
              <a:rPr lang="pt-BR" dirty="0"/>
              <a:t>6.1 Cronograma Atualizado</a:t>
            </a:r>
          </a:p>
        </p:txBody>
      </p:sp>
      <p:graphicFrame>
        <p:nvGraphicFramePr>
          <p:cNvPr id="3" name="Tabela 2">
            <a:extLst>
              <a:ext uri="{FF2B5EF4-FFF2-40B4-BE49-F238E27FC236}">
                <a16:creationId xmlns:a16="http://schemas.microsoft.com/office/drawing/2014/main" id="{61D0EEE4-EEEC-83E5-B021-33FE9E9FE54A}"/>
              </a:ext>
            </a:extLst>
          </p:cNvPr>
          <p:cNvGraphicFramePr>
            <a:graphicFrameLocks noGrp="1"/>
          </p:cNvGraphicFramePr>
          <p:nvPr>
            <p:extLst>
              <p:ext uri="{D42A27DB-BD31-4B8C-83A1-F6EECF244321}">
                <p14:modId xmlns:p14="http://schemas.microsoft.com/office/powerpoint/2010/main" val="2330984206"/>
              </p:ext>
            </p:extLst>
          </p:nvPr>
        </p:nvGraphicFramePr>
        <p:xfrm>
          <a:off x="1097279" y="1932654"/>
          <a:ext cx="10058398" cy="4465763"/>
        </p:xfrm>
        <a:graphic>
          <a:graphicData uri="http://schemas.openxmlformats.org/drawingml/2006/table">
            <a:tbl>
              <a:tblPr firstRow="1" firstCol="1" bandRow="1">
                <a:tableStyleId>{5C22544A-7EE6-4342-B048-85BDC9FD1C3A}</a:tableStyleId>
              </a:tblPr>
              <a:tblGrid>
                <a:gridCol w="1449091">
                  <a:extLst>
                    <a:ext uri="{9D8B030D-6E8A-4147-A177-3AD203B41FA5}">
                      <a16:colId xmlns:a16="http://schemas.microsoft.com/office/drawing/2014/main" val="20000"/>
                    </a:ext>
                  </a:extLst>
                </a:gridCol>
                <a:gridCol w="1849060">
                  <a:extLst>
                    <a:ext uri="{9D8B030D-6E8A-4147-A177-3AD203B41FA5}">
                      <a16:colId xmlns:a16="http://schemas.microsoft.com/office/drawing/2014/main" val="20001"/>
                    </a:ext>
                  </a:extLst>
                </a:gridCol>
                <a:gridCol w="1665473">
                  <a:extLst>
                    <a:ext uri="{9D8B030D-6E8A-4147-A177-3AD203B41FA5}">
                      <a16:colId xmlns:a16="http://schemas.microsoft.com/office/drawing/2014/main" val="20002"/>
                    </a:ext>
                  </a:extLst>
                </a:gridCol>
                <a:gridCol w="1667398">
                  <a:extLst>
                    <a:ext uri="{9D8B030D-6E8A-4147-A177-3AD203B41FA5}">
                      <a16:colId xmlns:a16="http://schemas.microsoft.com/office/drawing/2014/main" val="20003"/>
                    </a:ext>
                  </a:extLst>
                </a:gridCol>
                <a:gridCol w="1674148">
                  <a:extLst>
                    <a:ext uri="{9D8B030D-6E8A-4147-A177-3AD203B41FA5}">
                      <a16:colId xmlns:a16="http://schemas.microsoft.com/office/drawing/2014/main" val="20004"/>
                    </a:ext>
                  </a:extLst>
                </a:gridCol>
                <a:gridCol w="1753228">
                  <a:extLst>
                    <a:ext uri="{9D8B030D-6E8A-4147-A177-3AD203B41FA5}">
                      <a16:colId xmlns:a16="http://schemas.microsoft.com/office/drawing/2014/main" val="20005"/>
                    </a:ext>
                  </a:extLst>
                </a:gridCol>
              </a:tblGrid>
              <a:tr h="239003">
                <a:tc>
                  <a:txBody>
                    <a:bodyPr/>
                    <a:lstStyle/>
                    <a:p>
                      <a:pPr algn="ctr">
                        <a:spcBef>
                          <a:spcPts val="600"/>
                        </a:spcBef>
                        <a:spcAft>
                          <a:spcPts val="600"/>
                        </a:spcAft>
                      </a:pPr>
                      <a:r>
                        <a:rPr lang="pt-BR" sz="1000" dirty="0">
                          <a:effectLst/>
                        </a:rPr>
                        <a:t> Prazo</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solidFill>
                            <a:schemeClr val="bg1"/>
                          </a:solidFill>
                          <a:effectLst/>
                          <a:latin typeface="Humanst521 BT"/>
                          <a:ea typeface="Times New Roman"/>
                          <a:cs typeface="Humanst521 BT"/>
                        </a:rPr>
                        <a:t>Período</a:t>
                      </a:r>
                    </a:p>
                  </a:txBody>
                  <a:tcPr marL="30079" marR="30079" marT="0" marB="0"/>
                </a:tc>
                <a:tc>
                  <a:txBody>
                    <a:bodyPr/>
                    <a:lstStyle/>
                    <a:p>
                      <a:pPr algn="ctr">
                        <a:spcBef>
                          <a:spcPts val="600"/>
                        </a:spcBef>
                        <a:spcAft>
                          <a:spcPts val="600"/>
                        </a:spcAft>
                      </a:pPr>
                      <a:r>
                        <a:rPr lang="pt-BR" sz="1000" dirty="0">
                          <a:effectLst/>
                        </a:rPr>
                        <a:t>Fase Preliminar</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Pesquisa Qualitativa</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Pesquisa Quantitativa</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Entrega Final</a:t>
                      </a:r>
                      <a:endParaRPr lang="pt-BR" sz="1000" dirty="0">
                        <a:solidFill>
                          <a:srgbClr val="000000"/>
                        </a:solidFill>
                        <a:effectLst/>
                        <a:latin typeface="Humanst521 BT"/>
                        <a:ea typeface="Times New Roman"/>
                        <a:cs typeface="Humanst521 BT"/>
                      </a:endParaRPr>
                    </a:p>
                  </a:txBody>
                  <a:tcPr marL="30079" marR="30079" marT="0" marB="0"/>
                </a:tc>
                <a:extLst>
                  <a:ext uri="{0D108BD9-81ED-4DB2-BD59-A6C34878D82A}">
                    <a16:rowId xmlns:a16="http://schemas.microsoft.com/office/drawing/2014/main" val="10000"/>
                  </a:ext>
                </a:extLst>
              </a:tr>
              <a:tr h="298336">
                <a:tc>
                  <a:txBody>
                    <a:bodyPr/>
                    <a:lstStyle/>
                    <a:p>
                      <a:pPr algn="ctr">
                        <a:spcBef>
                          <a:spcPts val="600"/>
                        </a:spcBef>
                        <a:spcAft>
                          <a:spcPts val="600"/>
                        </a:spcAft>
                      </a:pPr>
                      <a:r>
                        <a:rPr lang="pt-BR" sz="1000" dirty="0">
                          <a:effectLst/>
                        </a:rPr>
                        <a:t>Semana 12</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solidFill>
                            <a:srgbClr val="000000"/>
                          </a:solidFill>
                          <a:effectLst/>
                          <a:latin typeface="Humanst521 BT"/>
                          <a:ea typeface="Times New Roman"/>
                          <a:cs typeface="Humanst521 BT"/>
                        </a:rPr>
                        <a:t>15/08/2022 a 21/08/2022</a:t>
                      </a:r>
                    </a:p>
                  </a:txBody>
                  <a:tcPr marL="30079" marR="30079" marT="0" marB="0"/>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endParaRPr lang="pt-BR" sz="1000" dirty="0">
                        <a:solidFill>
                          <a:srgbClr val="000000"/>
                        </a:solidFill>
                        <a:effectLst/>
                        <a:latin typeface="Humanst521 BT"/>
                        <a:ea typeface="Times New Roman"/>
                        <a:cs typeface="Humanst521 BT"/>
                      </a:endParaRPr>
                    </a:p>
                  </a:txBody>
                  <a:tcPr marL="30079" marR="30079" marT="0" marB="0"/>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pt-BR" sz="1000" dirty="0">
                          <a:effectLst/>
                        </a:rPr>
                        <a:t>Análise e Entrega dos de Dados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pt-BR" sz="1000" dirty="0">
                          <a:effectLst/>
                        </a:rPr>
                        <a:t>Elaboração do Instrumento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endParaRPr lang="pt-BR" sz="1000" dirty="0">
                        <a:solidFill>
                          <a:srgbClr val="000000"/>
                        </a:solidFill>
                        <a:effectLst/>
                        <a:latin typeface="Humanst521 BT"/>
                        <a:ea typeface="Times New Roman"/>
                        <a:cs typeface="Humanst521 BT"/>
                      </a:endParaRPr>
                    </a:p>
                  </a:txBody>
                  <a:tcPr marL="30079" marR="30079" marT="0" marB="0"/>
                </a:tc>
                <a:extLst>
                  <a:ext uri="{0D108BD9-81ED-4DB2-BD59-A6C34878D82A}">
                    <a16:rowId xmlns:a16="http://schemas.microsoft.com/office/drawing/2014/main" val="10011"/>
                  </a:ext>
                </a:extLst>
              </a:tr>
              <a:tr h="329075">
                <a:tc>
                  <a:txBody>
                    <a:bodyPr/>
                    <a:lstStyle/>
                    <a:p>
                      <a:pPr algn="ctr">
                        <a:spcBef>
                          <a:spcPts val="600"/>
                        </a:spcBef>
                        <a:spcAft>
                          <a:spcPts val="600"/>
                        </a:spcAft>
                      </a:pPr>
                      <a:r>
                        <a:rPr lang="pt-BR" sz="1000" dirty="0">
                          <a:effectLst/>
                        </a:rPr>
                        <a:t>Semana 13</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solidFill>
                            <a:srgbClr val="000000"/>
                          </a:solidFill>
                          <a:effectLst/>
                          <a:latin typeface="Humanst521 BT"/>
                          <a:ea typeface="Times New Roman"/>
                          <a:cs typeface="Humanst521 BT"/>
                        </a:rPr>
                        <a:t>22/08/2022 a 28/08/2022</a:t>
                      </a:r>
                    </a:p>
                  </a:txBody>
                  <a:tcPr marL="30079" marR="30079" marT="0" marB="0"/>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endParaRPr lang="pt-BR" sz="1000" dirty="0">
                        <a:solidFill>
                          <a:srgbClr val="000000"/>
                        </a:solidFill>
                        <a:effectLst/>
                        <a:latin typeface="Humanst521 BT"/>
                        <a:ea typeface="Times New Roman"/>
                        <a:cs typeface="Humanst521 BT"/>
                      </a:endParaRPr>
                    </a:p>
                  </a:txBody>
                  <a:tcPr marL="30079" marR="30079" marT="0" marB="0"/>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pt-BR" sz="1000" dirty="0">
                          <a:effectLst/>
                        </a:rPr>
                        <a:t> Análise e Entrega dos de Dados</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Construção do Banco de Dados</a:t>
                      </a:r>
                      <a:r>
                        <a:rPr lang="pt-BR" sz="1000" dirty="0">
                          <a:solidFill>
                            <a:srgbClr val="000000"/>
                          </a:solidFill>
                          <a:effectLst/>
                          <a:latin typeface="Humanst521 BT"/>
                        </a:rPr>
                        <a:t> e Pesquisa de Campo</a:t>
                      </a:r>
                      <a:endParaRPr lang="pt-BR" sz="1000" dirty="0">
                        <a:solidFill>
                          <a:srgbClr val="000000"/>
                        </a:solidFill>
                        <a:effectLst/>
                        <a:latin typeface="Humanst521 BT"/>
                        <a:ea typeface="Times New Roman"/>
                        <a:cs typeface="Humanst521 BT"/>
                      </a:endParaRPr>
                    </a:p>
                  </a:txBody>
                  <a:tcPr marL="30079" marR="30079" marT="0" marB="0"/>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extLst>
                  <a:ext uri="{0D108BD9-81ED-4DB2-BD59-A6C34878D82A}">
                    <a16:rowId xmlns:a16="http://schemas.microsoft.com/office/drawing/2014/main" val="10012"/>
                  </a:ext>
                </a:extLst>
              </a:tr>
              <a:tr h="239003">
                <a:tc>
                  <a:txBody>
                    <a:bodyPr/>
                    <a:lstStyle/>
                    <a:p>
                      <a:pPr algn="ctr">
                        <a:spcBef>
                          <a:spcPts val="600"/>
                        </a:spcBef>
                        <a:spcAft>
                          <a:spcPts val="600"/>
                        </a:spcAft>
                      </a:pPr>
                      <a:r>
                        <a:rPr lang="pt-BR" sz="1000" dirty="0">
                          <a:effectLst/>
                        </a:rPr>
                        <a:t>Semana 14</a:t>
                      </a:r>
                      <a:endParaRPr lang="pt-BR" sz="1000" dirty="0">
                        <a:solidFill>
                          <a:srgbClr val="000000"/>
                        </a:solidFill>
                        <a:effectLst/>
                        <a:latin typeface="Humanst521 BT"/>
                        <a:ea typeface="Times New Roman"/>
                        <a:cs typeface="Humanst521 BT"/>
                      </a:endParaRPr>
                    </a:p>
                  </a:txBody>
                  <a:tcPr marL="30079" marR="30079" marT="0" marB="0"/>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pt-BR" sz="1000" dirty="0">
                          <a:solidFill>
                            <a:srgbClr val="000000"/>
                          </a:solidFill>
                          <a:effectLst/>
                          <a:latin typeface="Humanst521 BT"/>
                          <a:ea typeface="Times New Roman"/>
                          <a:cs typeface="Humanst521 BT"/>
                        </a:rPr>
                        <a:t>29/08/2022 a 04/09/2022</a:t>
                      </a:r>
                    </a:p>
                  </a:txBody>
                  <a:tcPr marL="30079" marR="30079" marT="0" marB="0"/>
                </a:tc>
                <a:tc>
                  <a:txBody>
                    <a:bodyPr/>
                    <a:lstStyle/>
                    <a:p>
                      <a:pPr algn="ctr">
                        <a:spcBef>
                          <a:spcPts val="600"/>
                        </a:spcBef>
                        <a:spcAft>
                          <a:spcPts val="600"/>
                        </a:spcAft>
                      </a:pPr>
                      <a:r>
                        <a:rPr lang="pt-BR" sz="1000" dirty="0">
                          <a:effectLst/>
                        </a:rPr>
                        <a:t> 15 de Setembro de 2022 (início)</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Aft>
                          <a:spcPts val="0"/>
                        </a:spcAft>
                      </a:pPr>
                      <a:r>
                        <a:rPr lang="pt-BR" sz="1000" dirty="0">
                          <a:effectLst/>
                        </a:rPr>
                        <a:t>Pesquisa de Campo</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extLst>
                  <a:ext uri="{0D108BD9-81ED-4DB2-BD59-A6C34878D82A}">
                    <a16:rowId xmlns:a16="http://schemas.microsoft.com/office/drawing/2014/main" val="10013"/>
                  </a:ext>
                </a:extLst>
              </a:tr>
              <a:tr h="239003">
                <a:tc>
                  <a:txBody>
                    <a:bodyPr/>
                    <a:lstStyle/>
                    <a:p>
                      <a:pPr algn="ctr">
                        <a:spcBef>
                          <a:spcPts val="600"/>
                        </a:spcBef>
                        <a:spcAft>
                          <a:spcPts val="600"/>
                        </a:spcAft>
                      </a:pPr>
                      <a:r>
                        <a:rPr lang="pt-BR" sz="1000" dirty="0">
                          <a:effectLst/>
                        </a:rPr>
                        <a:t>Semana 15</a:t>
                      </a:r>
                      <a:endParaRPr lang="pt-BR" sz="1000" dirty="0">
                        <a:solidFill>
                          <a:srgbClr val="000000"/>
                        </a:solidFill>
                        <a:effectLst/>
                        <a:latin typeface="Humanst521 BT"/>
                        <a:ea typeface="Times New Roman"/>
                        <a:cs typeface="Humanst521 BT"/>
                      </a:endParaRPr>
                    </a:p>
                  </a:txBody>
                  <a:tcPr marL="30079" marR="30079" marT="0" marB="0"/>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pt-BR" sz="1000" dirty="0">
                          <a:solidFill>
                            <a:srgbClr val="000000"/>
                          </a:solidFill>
                          <a:effectLst/>
                          <a:latin typeface="Humanst521 BT"/>
                          <a:ea typeface="Times New Roman"/>
                          <a:cs typeface="Humanst521 BT"/>
                        </a:rPr>
                        <a:t>05/09/2022 a 11/09/2022</a:t>
                      </a: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Aft>
                          <a:spcPts val="0"/>
                        </a:spcAft>
                      </a:pPr>
                      <a:r>
                        <a:rPr lang="pt-BR" sz="1000" dirty="0">
                          <a:effectLst/>
                        </a:rPr>
                        <a:t>Pesquisa de Campo</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extLst>
                  <a:ext uri="{0D108BD9-81ED-4DB2-BD59-A6C34878D82A}">
                    <a16:rowId xmlns:a16="http://schemas.microsoft.com/office/drawing/2014/main" val="10014"/>
                  </a:ext>
                </a:extLst>
              </a:tr>
              <a:tr h="239003">
                <a:tc>
                  <a:txBody>
                    <a:bodyPr/>
                    <a:lstStyle/>
                    <a:p>
                      <a:pPr algn="ctr">
                        <a:spcBef>
                          <a:spcPts val="600"/>
                        </a:spcBef>
                        <a:spcAft>
                          <a:spcPts val="600"/>
                        </a:spcAft>
                      </a:pPr>
                      <a:r>
                        <a:rPr lang="pt-BR" sz="1000" dirty="0">
                          <a:effectLst/>
                        </a:rPr>
                        <a:t>Semana 16</a:t>
                      </a:r>
                      <a:endParaRPr lang="pt-BR" sz="1000" dirty="0">
                        <a:solidFill>
                          <a:srgbClr val="000000"/>
                        </a:solidFill>
                        <a:effectLst/>
                        <a:latin typeface="Humanst521 BT"/>
                        <a:ea typeface="Times New Roman"/>
                        <a:cs typeface="Humanst521 BT"/>
                      </a:endParaRPr>
                    </a:p>
                  </a:txBody>
                  <a:tcPr marL="30079" marR="30079" marT="0" marB="0"/>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pt-BR" sz="1000" dirty="0">
                          <a:solidFill>
                            <a:srgbClr val="000000"/>
                          </a:solidFill>
                          <a:effectLst/>
                          <a:latin typeface="Humanst521 BT"/>
                          <a:ea typeface="Times New Roman"/>
                          <a:cs typeface="Humanst521 BT"/>
                        </a:rPr>
                        <a:t>12/09/2022 a 18/09/2022</a:t>
                      </a: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Aft>
                          <a:spcPts val="0"/>
                        </a:spcAft>
                      </a:pPr>
                      <a:r>
                        <a:rPr lang="pt-BR" sz="1000" dirty="0">
                          <a:effectLst/>
                        </a:rPr>
                        <a:t>Pesquisa de Campo</a:t>
                      </a:r>
                      <a:endParaRPr lang="pt-BR" sz="1000" dirty="0">
                        <a:solidFill>
                          <a:srgbClr val="000000"/>
                        </a:solidFill>
                        <a:effectLst/>
                        <a:latin typeface="Humanst521 BT"/>
                        <a:ea typeface="Times New Roman"/>
                        <a:cs typeface="Humanst521 BT"/>
                      </a:endParaRPr>
                    </a:p>
                  </a:txBody>
                  <a:tcPr marL="30079" marR="30079" marT="0" marB="0"/>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endParaRPr lang="pt-BR" sz="1000" dirty="0">
                        <a:solidFill>
                          <a:srgbClr val="000000"/>
                        </a:solidFill>
                        <a:effectLst/>
                        <a:latin typeface="Humanst521 BT"/>
                        <a:ea typeface="Times New Roman"/>
                        <a:cs typeface="Humanst521 BT"/>
                      </a:endParaRPr>
                    </a:p>
                  </a:txBody>
                  <a:tcPr marL="30079" marR="30079" marT="0" marB="0"/>
                </a:tc>
                <a:extLst>
                  <a:ext uri="{0D108BD9-81ED-4DB2-BD59-A6C34878D82A}">
                    <a16:rowId xmlns:a16="http://schemas.microsoft.com/office/drawing/2014/main" val="10015"/>
                  </a:ext>
                </a:extLst>
              </a:tr>
              <a:tr h="239003">
                <a:tc>
                  <a:txBody>
                    <a:bodyPr/>
                    <a:lstStyle/>
                    <a:p>
                      <a:pPr algn="ctr">
                        <a:spcBef>
                          <a:spcPts val="600"/>
                        </a:spcBef>
                        <a:spcAft>
                          <a:spcPts val="600"/>
                        </a:spcAft>
                      </a:pPr>
                      <a:r>
                        <a:rPr lang="pt-BR" sz="1000" dirty="0">
                          <a:effectLst/>
                        </a:rPr>
                        <a:t>Semana 17</a:t>
                      </a:r>
                      <a:endParaRPr lang="pt-BR" sz="1000" dirty="0">
                        <a:solidFill>
                          <a:srgbClr val="000000"/>
                        </a:solidFill>
                        <a:effectLst/>
                        <a:latin typeface="Humanst521 BT"/>
                        <a:ea typeface="Times New Roman"/>
                        <a:cs typeface="Humanst521 BT"/>
                      </a:endParaRPr>
                    </a:p>
                  </a:txBody>
                  <a:tcPr marL="30079" marR="30079" marT="0" marB="0"/>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pt-BR" sz="1000" dirty="0">
                          <a:solidFill>
                            <a:srgbClr val="000000"/>
                          </a:solidFill>
                          <a:effectLst/>
                          <a:latin typeface="Humanst521 BT"/>
                          <a:ea typeface="Times New Roman"/>
                          <a:cs typeface="Humanst521 BT"/>
                        </a:rPr>
                        <a:t>19/09/2022 a 25/09/2022</a:t>
                      </a: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Aft>
                          <a:spcPts val="0"/>
                        </a:spcAft>
                      </a:pPr>
                      <a:r>
                        <a:rPr lang="pt-BR" sz="1000" dirty="0">
                          <a:effectLst/>
                        </a:rPr>
                        <a:t>Pesquisa de Campo</a:t>
                      </a:r>
                      <a:endParaRPr lang="pt-BR" sz="1000" dirty="0">
                        <a:solidFill>
                          <a:srgbClr val="000000"/>
                        </a:solidFill>
                        <a:effectLst/>
                        <a:latin typeface="Humanst521 BT"/>
                        <a:ea typeface="Times New Roman"/>
                        <a:cs typeface="Humanst521 BT"/>
                      </a:endParaRPr>
                    </a:p>
                  </a:txBody>
                  <a:tcPr marL="30079" marR="30079" marT="0" marB="0"/>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endParaRPr lang="pt-BR" sz="1000" dirty="0">
                        <a:solidFill>
                          <a:srgbClr val="000000"/>
                        </a:solidFill>
                        <a:effectLst/>
                        <a:latin typeface="Humanst521 BT"/>
                        <a:ea typeface="Times New Roman"/>
                        <a:cs typeface="Humanst521 BT"/>
                      </a:endParaRPr>
                    </a:p>
                  </a:txBody>
                  <a:tcPr marL="30079" marR="30079" marT="0" marB="0"/>
                </a:tc>
                <a:extLst>
                  <a:ext uri="{0D108BD9-81ED-4DB2-BD59-A6C34878D82A}">
                    <a16:rowId xmlns:a16="http://schemas.microsoft.com/office/drawing/2014/main" val="10016"/>
                  </a:ext>
                </a:extLst>
              </a:tr>
              <a:tr h="378790">
                <a:tc>
                  <a:txBody>
                    <a:bodyPr/>
                    <a:lstStyle/>
                    <a:p>
                      <a:pPr algn="ctr">
                        <a:spcBef>
                          <a:spcPts val="600"/>
                        </a:spcBef>
                        <a:spcAft>
                          <a:spcPts val="600"/>
                        </a:spcAft>
                      </a:pPr>
                      <a:r>
                        <a:rPr lang="pt-BR" sz="1000" dirty="0">
                          <a:effectLst/>
                        </a:rPr>
                        <a:t>Semana 18</a:t>
                      </a:r>
                      <a:endParaRPr lang="pt-BR" sz="1000" dirty="0">
                        <a:solidFill>
                          <a:srgbClr val="000000"/>
                        </a:solidFill>
                        <a:effectLst/>
                        <a:latin typeface="Humanst521 BT"/>
                        <a:ea typeface="Times New Roman"/>
                        <a:cs typeface="Humanst521 BT"/>
                      </a:endParaRPr>
                    </a:p>
                  </a:txBody>
                  <a:tcPr marL="30079" marR="30079" marT="0" marB="0"/>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pt-BR" sz="1000" dirty="0">
                          <a:solidFill>
                            <a:srgbClr val="000000"/>
                          </a:solidFill>
                          <a:effectLst/>
                          <a:latin typeface="Humanst521 BT"/>
                          <a:ea typeface="Times New Roman"/>
                          <a:cs typeface="Humanst521 BT"/>
                        </a:rPr>
                        <a:t>26/09/2022 a 02/10/2022</a:t>
                      </a: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Aft>
                          <a:spcPts val="0"/>
                        </a:spcAft>
                      </a:pPr>
                      <a:r>
                        <a:rPr lang="pt-BR" sz="1000" dirty="0">
                          <a:effectLst/>
                        </a:rPr>
                        <a:t>Pesquisa de Campo / Análise de Dados</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endParaRPr lang="pt-BR" sz="1000" dirty="0">
                        <a:solidFill>
                          <a:srgbClr val="000000"/>
                        </a:solidFill>
                        <a:effectLst/>
                        <a:latin typeface="Humanst521 BT"/>
                        <a:ea typeface="Times New Roman"/>
                        <a:cs typeface="Humanst521 BT"/>
                      </a:endParaRPr>
                    </a:p>
                  </a:txBody>
                  <a:tcPr marL="30079" marR="30079" marT="0" marB="0"/>
                </a:tc>
                <a:extLst>
                  <a:ext uri="{0D108BD9-81ED-4DB2-BD59-A6C34878D82A}">
                    <a16:rowId xmlns:a16="http://schemas.microsoft.com/office/drawing/2014/main" val="10017"/>
                  </a:ext>
                </a:extLst>
              </a:tr>
              <a:tr h="378790">
                <a:tc>
                  <a:txBody>
                    <a:bodyPr/>
                    <a:lstStyle/>
                    <a:p>
                      <a:pPr algn="ctr">
                        <a:spcBef>
                          <a:spcPts val="600"/>
                        </a:spcBef>
                        <a:spcAft>
                          <a:spcPts val="600"/>
                        </a:spcAft>
                      </a:pPr>
                      <a:r>
                        <a:rPr lang="pt-BR" sz="1000" dirty="0">
                          <a:effectLst/>
                        </a:rPr>
                        <a:t>Semana 19</a:t>
                      </a:r>
                      <a:endParaRPr lang="pt-BR" sz="1000" dirty="0">
                        <a:solidFill>
                          <a:srgbClr val="000000"/>
                        </a:solidFill>
                        <a:effectLst/>
                        <a:latin typeface="Humanst521 BT"/>
                        <a:ea typeface="Times New Roman"/>
                        <a:cs typeface="Humanst521 BT"/>
                      </a:endParaRPr>
                    </a:p>
                  </a:txBody>
                  <a:tcPr marL="30079" marR="30079" marT="0" marB="0"/>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pt-BR" sz="1000" dirty="0">
                          <a:solidFill>
                            <a:srgbClr val="000000"/>
                          </a:solidFill>
                          <a:effectLst/>
                          <a:latin typeface="Humanst521 BT"/>
                          <a:ea typeface="Times New Roman"/>
                          <a:cs typeface="Humanst521 BT"/>
                        </a:rPr>
                        <a:t>03/10/2022 a 09/10/2022</a:t>
                      </a: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pt-BR" sz="1000" dirty="0">
                          <a:effectLst/>
                        </a:rPr>
                        <a:t> Pesquisa de Campo / Análise de Dados</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endParaRPr lang="pt-BR" sz="1000" dirty="0">
                        <a:solidFill>
                          <a:srgbClr val="000000"/>
                        </a:solidFill>
                        <a:effectLst/>
                        <a:latin typeface="Humanst521 BT"/>
                        <a:ea typeface="Times New Roman"/>
                        <a:cs typeface="Humanst521 BT"/>
                      </a:endParaRPr>
                    </a:p>
                  </a:txBody>
                  <a:tcPr marL="30079" marR="30079" marT="0" marB="0"/>
                </a:tc>
                <a:extLst>
                  <a:ext uri="{0D108BD9-81ED-4DB2-BD59-A6C34878D82A}">
                    <a16:rowId xmlns:a16="http://schemas.microsoft.com/office/drawing/2014/main" val="10018"/>
                  </a:ext>
                </a:extLst>
              </a:tr>
              <a:tr h="378790">
                <a:tc>
                  <a:txBody>
                    <a:bodyPr/>
                    <a:lstStyle/>
                    <a:p>
                      <a:pPr algn="ctr">
                        <a:spcBef>
                          <a:spcPts val="600"/>
                        </a:spcBef>
                        <a:spcAft>
                          <a:spcPts val="600"/>
                        </a:spcAft>
                      </a:pPr>
                      <a:r>
                        <a:rPr lang="pt-BR" sz="1000" dirty="0">
                          <a:effectLst/>
                        </a:rPr>
                        <a:t>Semana 20</a:t>
                      </a:r>
                      <a:endParaRPr lang="pt-BR" sz="1000" dirty="0">
                        <a:solidFill>
                          <a:srgbClr val="000000"/>
                        </a:solidFill>
                        <a:effectLst/>
                        <a:latin typeface="Humanst521 BT"/>
                        <a:ea typeface="Times New Roman"/>
                        <a:cs typeface="Humanst521 BT"/>
                      </a:endParaRPr>
                    </a:p>
                  </a:txBody>
                  <a:tcPr marL="30079" marR="30079" marT="0" marB="0"/>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pt-BR" sz="1000" dirty="0">
                          <a:solidFill>
                            <a:srgbClr val="000000"/>
                          </a:solidFill>
                          <a:effectLst/>
                          <a:latin typeface="Humanst521 BT"/>
                          <a:ea typeface="Times New Roman"/>
                          <a:cs typeface="Humanst521 BT"/>
                        </a:rPr>
                        <a:t>10/10/2022 a 16/10/2022</a:t>
                      </a: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Pesquisa de Campo / Análise de Dados</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endParaRPr lang="pt-BR" sz="1000" dirty="0">
                        <a:solidFill>
                          <a:srgbClr val="000000"/>
                        </a:solidFill>
                        <a:effectLst/>
                        <a:latin typeface="Humanst521 BT"/>
                        <a:ea typeface="Times New Roman"/>
                        <a:cs typeface="Humanst521 BT"/>
                      </a:endParaRPr>
                    </a:p>
                  </a:txBody>
                  <a:tcPr marL="30079" marR="30079" marT="0" marB="0"/>
                </a:tc>
                <a:extLst>
                  <a:ext uri="{0D108BD9-81ED-4DB2-BD59-A6C34878D82A}">
                    <a16:rowId xmlns:a16="http://schemas.microsoft.com/office/drawing/2014/main" val="10019"/>
                  </a:ext>
                </a:extLst>
              </a:tr>
              <a:tr h="378790">
                <a:tc>
                  <a:txBody>
                    <a:bodyPr/>
                    <a:lstStyle/>
                    <a:p>
                      <a:pPr algn="ctr">
                        <a:spcBef>
                          <a:spcPts val="600"/>
                        </a:spcBef>
                        <a:spcAft>
                          <a:spcPts val="600"/>
                        </a:spcAft>
                      </a:pPr>
                      <a:r>
                        <a:rPr lang="pt-BR" sz="1000" dirty="0">
                          <a:effectLst/>
                        </a:rPr>
                        <a:t>Semana 21</a:t>
                      </a:r>
                      <a:endParaRPr lang="pt-BR" sz="1000" dirty="0">
                        <a:solidFill>
                          <a:srgbClr val="000000"/>
                        </a:solidFill>
                        <a:effectLst/>
                        <a:latin typeface="Humanst521 BT"/>
                        <a:ea typeface="Times New Roman"/>
                        <a:cs typeface="Humanst521 BT"/>
                      </a:endParaRPr>
                    </a:p>
                  </a:txBody>
                  <a:tcPr marL="30079" marR="30079" marT="0" marB="0"/>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pt-BR" sz="1000" dirty="0">
                          <a:solidFill>
                            <a:srgbClr val="000000"/>
                          </a:solidFill>
                          <a:effectLst/>
                          <a:latin typeface="Humanst521 BT"/>
                          <a:ea typeface="Times New Roman"/>
                          <a:cs typeface="Humanst521 BT"/>
                        </a:rPr>
                        <a:t>17/10/2022 a 23/10/2022</a:t>
                      </a: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Análise e Entrega dos Dados</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solidFill>
                            <a:srgbClr val="000000"/>
                          </a:solidFill>
                          <a:effectLst/>
                          <a:latin typeface="Humanst521 BT"/>
                          <a:ea typeface="Times New Roman"/>
                          <a:cs typeface="Humanst521 BT"/>
                        </a:rPr>
                        <a:t>Validação final</a:t>
                      </a:r>
                    </a:p>
                  </a:txBody>
                  <a:tcPr marL="30079" marR="30079" marT="0" marB="0"/>
                </a:tc>
                <a:extLst>
                  <a:ext uri="{0D108BD9-81ED-4DB2-BD59-A6C34878D82A}">
                    <a16:rowId xmlns:a16="http://schemas.microsoft.com/office/drawing/2014/main" val="10020"/>
                  </a:ext>
                </a:extLst>
              </a:tr>
              <a:tr h="298336">
                <a:tc>
                  <a:txBody>
                    <a:bodyPr/>
                    <a:lstStyle/>
                    <a:p>
                      <a:pPr algn="ctr">
                        <a:spcBef>
                          <a:spcPts val="600"/>
                        </a:spcBef>
                        <a:spcAft>
                          <a:spcPts val="600"/>
                        </a:spcAft>
                      </a:pPr>
                      <a:r>
                        <a:rPr lang="pt-BR" sz="1000" dirty="0">
                          <a:effectLst/>
                        </a:rPr>
                        <a:t>Semana 22</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solidFill>
                            <a:srgbClr val="000000"/>
                          </a:solidFill>
                          <a:effectLst/>
                          <a:latin typeface="Humanst521 BT"/>
                          <a:ea typeface="Times New Roman"/>
                          <a:cs typeface="Humanst521 BT"/>
                        </a:rPr>
                        <a:t>24/10/2022 a 30/10/2022</a:t>
                      </a: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 </a:t>
                      </a: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solidFill>
                            <a:srgbClr val="000000"/>
                          </a:solidFill>
                          <a:effectLst/>
                          <a:latin typeface="Humanst521 BT"/>
                          <a:ea typeface="Times New Roman"/>
                          <a:cs typeface="Humanst521 BT"/>
                        </a:rPr>
                        <a:t>Validação final</a:t>
                      </a:r>
                    </a:p>
                  </a:txBody>
                  <a:tcPr marL="30079" marR="30079" marT="0" marB="0"/>
                </a:tc>
                <a:extLst>
                  <a:ext uri="{0D108BD9-81ED-4DB2-BD59-A6C34878D82A}">
                    <a16:rowId xmlns:a16="http://schemas.microsoft.com/office/drawing/2014/main" val="10021"/>
                  </a:ext>
                </a:extLst>
              </a:tr>
              <a:tr h="378790">
                <a:tc>
                  <a:txBody>
                    <a:bodyPr/>
                    <a:lstStyle/>
                    <a:p>
                      <a:pPr algn="ctr">
                        <a:spcBef>
                          <a:spcPts val="600"/>
                        </a:spcBef>
                        <a:spcAft>
                          <a:spcPts val="600"/>
                        </a:spcAft>
                      </a:pPr>
                      <a:r>
                        <a:rPr lang="pt-BR" sz="1000" dirty="0">
                          <a:solidFill>
                            <a:schemeClr val="bg1"/>
                          </a:solidFill>
                          <a:effectLst/>
                          <a:latin typeface="Humanst521 BT"/>
                          <a:ea typeface="Times New Roman"/>
                          <a:cs typeface="Humanst521 BT"/>
                        </a:rPr>
                        <a:t>Semana 23</a:t>
                      </a:r>
                    </a:p>
                  </a:txBody>
                  <a:tcPr marL="30079" marR="30079" marT="0" marB="0"/>
                </a:tc>
                <a:tc>
                  <a:txBody>
                    <a:bodyPr/>
                    <a:lstStyle/>
                    <a:p>
                      <a:pPr algn="ctr">
                        <a:spcBef>
                          <a:spcPts val="600"/>
                        </a:spcBef>
                        <a:spcAft>
                          <a:spcPts val="600"/>
                        </a:spcAft>
                      </a:pPr>
                      <a:r>
                        <a:rPr lang="pt-BR" sz="1000" dirty="0">
                          <a:solidFill>
                            <a:srgbClr val="000000"/>
                          </a:solidFill>
                          <a:effectLst/>
                          <a:latin typeface="Humanst521 BT"/>
                          <a:ea typeface="Times New Roman"/>
                          <a:cs typeface="Humanst521 BT"/>
                        </a:rPr>
                        <a:t>31/10/2022 a 06/11/2022</a:t>
                      </a:r>
                    </a:p>
                  </a:txBody>
                  <a:tcPr marL="30079" marR="30079" marT="0" marB="0"/>
                </a:tc>
                <a:tc>
                  <a:txBody>
                    <a:bodyPr/>
                    <a:lstStyle/>
                    <a:p>
                      <a:pPr algn="ctr">
                        <a:spcBef>
                          <a:spcPts val="600"/>
                        </a:spcBef>
                        <a:spcAft>
                          <a:spcPts val="600"/>
                        </a:spcAft>
                      </a:pP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Apresentações Finais</a:t>
                      </a:r>
                      <a:endParaRPr lang="pt-BR" sz="1000" dirty="0">
                        <a:solidFill>
                          <a:srgbClr val="000000"/>
                        </a:solidFill>
                        <a:effectLst/>
                        <a:latin typeface="Humanst521 BT"/>
                        <a:ea typeface="Times New Roman"/>
                        <a:cs typeface="Humanst521 BT"/>
                      </a:endParaRPr>
                    </a:p>
                  </a:txBody>
                  <a:tcPr marL="30079" marR="30079" marT="0" marB="0"/>
                </a:tc>
                <a:extLst>
                  <a:ext uri="{0D108BD9-81ED-4DB2-BD59-A6C34878D82A}">
                    <a16:rowId xmlns:a16="http://schemas.microsoft.com/office/drawing/2014/main" val="10022"/>
                  </a:ext>
                </a:extLst>
              </a:tr>
              <a:tr h="378790">
                <a:tc>
                  <a:txBody>
                    <a:bodyPr/>
                    <a:lstStyle/>
                    <a:p>
                      <a:pPr algn="ctr">
                        <a:spcBef>
                          <a:spcPts val="600"/>
                        </a:spcBef>
                        <a:spcAft>
                          <a:spcPts val="600"/>
                        </a:spcAft>
                      </a:pPr>
                      <a:r>
                        <a:rPr lang="pt-BR" sz="1000" dirty="0">
                          <a:solidFill>
                            <a:schemeClr val="bg1"/>
                          </a:solidFill>
                          <a:effectLst/>
                          <a:latin typeface="Humanst521 BT"/>
                          <a:ea typeface="Times New Roman"/>
                          <a:cs typeface="Humanst521 BT"/>
                        </a:rPr>
                        <a:t>Semana 24</a:t>
                      </a:r>
                    </a:p>
                  </a:txBody>
                  <a:tcPr marL="30079" marR="30079" marT="0" marB="0"/>
                </a:tc>
                <a:tc>
                  <a:txBody>
                    <a:bodyPr/>
                    <a:lstStyle/>
                    <a:p>
                      <a:pPr algn="ctr">
                        <a:spcBef>
                          <a:spcPts val="600"/>
                        </a:spcBef>
                        <a:spcAft>
                          <a:spcPts val="600"/>
                        </a:spcAft>
                      </a:pPr>
                      <a:r>
                        <a:rPr lang="pt-BR" sz="1000" dirty="0">
                          <a:solidFill>
                            <a:srgbClr val="000000"/>
                          </a:solidFill>
                          <a:effectLst/>
                          <a:latin typeface="Humanst521 BT"/>
                          <a:ea typeface="Times New Roman"/>
                          <a:cs typeface="Humanst521 BT"/>
                        </a:rPr>
                        <a:t>07/11/2022 a 13/11/2022</a:t>
                      </a:r>
                    </a:p>
                  </a:txBody>
                  <a:tcPr marL="30079" marR="30079" marT="0" marB="0"/>
                </a:tc>
                <a:tc>
                  <a:txBody>
                    <a:bodyPr/>
                    <a:lstStyle/>
                    <a:p>
                      <a:pPr algn="ctr">
                        <a:spcBef>
                          <a:spcPts val="600"/>
                        </a:spcBef>
                        <a:spcAft>
                          <a:spcPts val="600"/>
                        </a:spcAft>
                      </a:pP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endParaRPr lang="pt-BR" sz="1000" dirty="0">
                        <a:solidFill>
                          <a:srgbClr val="000000"/>
                        </a:solidFill>
                        <a:effectLst/>
                        <a:latin typeface="Humanst521 BT"/>
                        <a:ea typeface="Times New Roman"/>
                        <a:cs typeface="Humanst521 BT"/>
                      </a:endParaRPr>
                    </a:p>
                  </a:txBody>
                  <a:tcPr marL="30079" marR="30079" marT="0" marB="0"/>
                </a:tc>
                <a:tc>
                  <a:txBody>
                    <a:bodyPr/>
                    <a:lstStyle/>
                    <a:p>
                      <a:pPr algn="ctr">
                        <a:spcBef>
                          <a:spcPts val="600"/>
                        </a:spcBef>
                        <a:spcAft>
                          <a:spcPts val="600"/>
                        </a:spcAft>
                      </a:pPr>
                      <a:r>
                        <a:rPr lang="pt-BR" sz="1000" dirty="0">
                          <a:effectLst/>
                        </a:rPr>
                        <a:t>Apresentações Finais e Considerações</a:t>
                      </a:r>
                      <a:endParaRPr lang="pt-BR" sz="1000" dirty="0">
                        <a:solidFill>
                          <a:srgbClr val="000000"/>
                        </a:solidFill>
                        <a:effectLst/>
                        <a:latin typeface="Humanst521 BT"/>
                        <a:ea typeface="Times New Roman"/>
                        <a:cs typeface="Humanst521 BT"/>
                      </a:endParaRPr>
                    </a:p>
                  </a:txBody>
                  <a:tcPr marL="30079" marR="30079" marT="0" marB="0"/>
                </a:tc>
                <a:extLst>
                  <a:ext uri="{0D108BD9-81ED-4DB2-BD59-A6C34878D82A}">
                    <a16:rowId xmlns:a16="http://schemas.microsoft.com/office/drawing/2014/main" val="3164034608"/>
                  </a:ext>
                </a:extLst>
              </a:tr>
            </a:tbl>
          </a:graphicData>
        </a:graphic>
      </p:graphicFrame>
    </p:spTree>
    <p:extLst>
      <p:ext uri="{BB962C8B-B14F-4D97-AF65-F5344CB8AC3E}">
        <p14:creationId xmlns:p14="http://schemas.microsoft.com/office/powerpoint/2010/main" val="4034839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9A79F-EF55-F0C8-5B72-ABD8A2C46071}"/>
              </a:ext>
            </a:extLst>
          </p:cNvPr>
          <p:cNvSpPr>
            <a:spLocks noGrp="1"/>
          </p:cNvSpPr>
          <p:nvPr>
            <p:ph type="title"/>
          </p:nvPr>
        </p:nvSpPr>
        <p:spPr/>
        <p:txBody>
          <a:bodyPr/>
          <a:lstStyle/>
          <a:p>
            <a:r>
              <a:rPr lang="pt-BR" dirty="0"/>
              <a:t>1. Introdução</a:t>
            </a:r>
          </a:p>
        </p:txBody>
      </p:sp>
      <p:sp>
        <p:nvSpPr>
          <p:cNvPr id="3" name="Espaço Reservado para Conteúdo 2">
            <a:extLst>
              <a:ext uri="{FF2B5EF4-FFF2-40B4-BE49-F238E27FC236}">
                <a16:creationId xmlns:a16="http://schemas.microsoft.com/office/drawing/2014/main" id="{2BC95FCF-8E4B-330A-22CE-14533FD86D90}"/>
              </a:ext>
            </a:extLst>
          </p:cNvPr>
          <p:cNvSpPr>
            <a:spLocks noGrp="1"/>
          </p:cNvSpPr>
          <p:nvPr>
            <p:ph idx="1"/>
          </p:nvPr>
        </p:nvSpPr>
        <p:spPr>
          <a:xfrm>
            <a:off x="1097280" y="2108201"/>
            <a:ext cx="6469847" cy="3760891"/>
          </a:xfrm>
        </p:spPr>
        <p:txBody>
          <a:bodyPr>
            <a:normAutofit fontScale="92500" lnSpcReduction="10000"/>
          </a:bodyPr>
          <a:lstStyle/>
          <a:p>
            <a:pPr algn="just"/>
            <a:r>
              <a:rPr lang="pt-BR" dirty="0">
                <a:latin typeface="Bahnschrift Light" panose="020B0502040204020203" pitchFamily="34" charset="0"/>
              </a:rPr>
              <a:t>Este relatório e apresentação tem por finalidade informar os dados obtidos durante a fase qualitativa. </a:t>
            </a:r>
          </a:p>
          <a:p>
            <a:pPr algn="just"/>
            <a:r>
              <a:rPr lang="pt-BR" dirty="0">
                <a:latin typeface="Bahnschrift Light" panose="020B0502040204020203" pitchFamily="34" charset="0"/>
              </a:rPr>
              <a:t>Cabe esclarecer que esta fase contemplou a realização de entrevistas com respostas abertas e fechadas, junto aos Stakeholders do Ministério Público, bem como a população que direta ou indiretamente pudesse ter algum tipo de relação com o MPSC, ou ainda que sua área de atuação tivesse alguma correlação. </a:t>
            </a:r>
          </a:p>
          <a:p>
            <a:pPr algn="just"/>
            <a:r>
              <a:rPr lang="pt-BR" dirty="0">
                <a:latin typeface="Bahnschrift Light" panose="020B0502040204020203" pitchFamily="34" charset="0"/>
              </a:rPr>
              <a:t>Contou ainda com gravações individuais e em grupo, as quais permitiram dialogar com os entrevistados, a fim de filtrar melhor algumas respostas e percepções.</a:t>
            </a:r>
          </a:p>
          <a:p>
            <a:pPr algn="just"/>
            <a:endParaRPr lang="pt-BR" dirty="0"/>
          </a:p>
        </p:txBody>
      </p:sp>
      <p:graphicFrame>
        <p:nvGraphicFramePr>
          <p:cNvPr id="4" name="Diagrama 3">
            <a:extLst>
              <a:ext uri="{FF2B5EF4-FFF2-40B4-BE49-F238E27FC236}">
                <a16:creationId xmlns:a16="http://schemas.microsoft.com/office/drawing/2014/main" id="{1060C8D4-01FA-410A-FB7C-8AAC494756BB}"/>
              </a:ext>
            </a:extLst>
          </p:cNvPr>
          <p:cNvGraphicFramePr/>
          <p:nvPr>
            <p:extLst>
              <p:ext uri="{D42A27DB-BD31-4B8C-83A1-F6EECF244321}">
                <p14:modId xmlns:p14="http://schemas.microsoft.com/office/powerpoint/2010/main" val="3247279654"/>
              </p:ext>
            </p:extLst>
          </p:nvPr>
        </p:nvGraphicFramePr>
        <p:xfrm>
          <a:off x="5789127" y="1828800"/>
          <a:ext cx="8128000" cy="4450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2474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9A79F-EF55-F0C8-5B72-ABD8A2C46071}"/>
              </a:ext>
            </a:extLst>
          </p:cNvPr>
          <p:cNvSpPr>
            <a:spLocks noGrp="1"/>
          </p:cNvSpPr>
          <p:nvPr>
            <p:ph type="title"/>
          </p:nvPr>
        </p:nvSpPr>
        <p:spPr/>
        <p:txBody>
          <a:bodyPr/>
          <a:lstStyle/>
          <a:p>
            <a:r>
              <a:rPr lang="pt-BR" dirty="0"/>
              <a:t>2. Quantitativo e Regiões</a:t>
            </a:r>
          </a:p>
        </p:txBody>
      </p:sp>
      <p:sp>
        <p:nvSpPr>
          <p:cNvPr id="3" name="Espaço Reservado para Conteúdo 2">
            <a:extLst>
              <a:ext uri="{FF2B5EF4-FFF2-40B4-BE49-F238E27FC236}">
                <a16:creationId xmlns:a16="http://schemas.microsoft.com/office/drawing/2014/main" id="{2BC95FCF-8E4B-330A-22CE-14533FD86D90}"/>
              </a:ext>
            </a:extLst>
          </p:cNvPr>
          <p:cNvSpPr>
            <a:spLocks noGrp="1"/>
          </p:cNvSpPr>
          <p:nvPr>
            <p:ph idx="1"/>
          </p:nvPr>
        </p:nvSpPr>
        <p:spPr>
          <a:xfrm>
            <a:off x="1097280" y="2108202"/>
            <a:ext cx="10058400" cy="1082868"/>
          </a:xfrm>
        </p:spPr>
        <p:txBody>
          <a:bodyPr>
            <a:normAutofit/>
          </a:bodyPr>
          <a:lstStyle/>
          <a:p>
            <a:pPr algn="just"/>
            <a:r>
              <a:rPr lang="pt-BR" dirty="0"/>
              <a:t>Apesar de inicialmente se trabalhar com a possibilidade de pelo menos 56 questionários qualitativos, foram obtidos, até o momento, 93 questionários respondidos. Eles contemplam todas as 07 regiões planejadas, que são: </a:t>
            </a:r>
          </a:p>
        </p:txBody>
      </p:sp>
      <p:graphicFrame>
        <p:nvGraphicFramePr>
          <p:cNvPr id="4" name="Diagrama 3">
            <a:extLst>
              <a:ext uri="{FF2B5EF4-FFF2-40B4-BE49-F238E27FC236}">
                <a16:creationId xmlns:a16="http://schemas.microsoft.com/office/drawing/2014/main" id="{D223CC36-8714-24CB-06F6-07B28B180CFF}"/>
              </a:ext>
            </a:extLst>
          </p:cNvPr>
          <p:cNvGraphicFramePr/>
          <p:nvPr>
            <p:extLst>
              <p:ext uri="{D42A27DB-BD31-4B8C-83A1-F6EECF244321}">
                <p14:modId xmlns:p14="http://schemas.microsoft.com/office/powerpoint/2010/main" val="4205591162"/>
              </p:ext>
            </p:extLst>
          </p:nvPr>
        </p:nvGraphicFramePr>
        <p:xfrm>
          <a:off x="1097280" y="2108202"/>
          <a:ext cx="10183430" cy="4030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2360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9A79F-EF55-F0C8-5B72-ABD8A2C46071}"/>
              </a:ext>
            </a:extLst>
          </p:cNvPr>
          <p:cNvSpPr>
            <a:spLocks noGrp="1"/>
          </p:cNvSpPr>
          <p:nvPr>
            <p:ph type="title"/>
          </p:nvPr>
        </p:nvSpPr>
        <p:spPr/>
        <p:txBody>
          <a:bodyPr/>
          <a:lstStyle/>
          <a:p>
            <a:r>
              <a:rPr lang="pt-BR" dirty="0"/>
              <a:t>3. Público-Alvo</a:t>
            </a:r>
          </a:p>
        </p:txBody>
      </p:sp>
      <p:sp>
        <p:nvSpPr>
          <p:cNvPr id="3" name="Espaço Reservado para Conteúdo 2">
            <a:extLst>
              <a:ext uri="{FF2B5EF4-FFF2-40B4-BE49-F238E27FC236}">
                <a16:creationId xmlns:a16="http://schemas.microsoft.com/office/drawing/2014/main" id="{2BC95FCF-8E4B-330A-22CE-14533FD86D90}"/>
              </a:ext>
            </a:extLst>
          </p:cNvPr>
          <p:cNvSpPr>
            <a:spLocks noGrp="1"/>
          </p:cNvSpPr>
          <p:nvPr>
            <p:ph idx="1"/>
          </p:nvPr>
        </p:nvSpPr>
        <p:spPr>
          <a:xfrm>
            <a:off x="1097280" y="2126862"/>
            <a:ext cx="5163561" cy="3760891"/>
          </a:xfrm>
        </p:spPr>
        <p:txBody>
          <a:bodyPr>
            <a:normAutofit/>
          </a:bodyPr>
          <a:lstStyle/>
          <a:p>
            <a:pPr algn="just"/>
            <a:r>
              <a:rPr lang="pt-BR" dirty="0"/>
              <a:t>O número foi superior ao planejamento inicial, pois houve o retorno de diversos setores e segmentos procurados. Ao mesmo tempo, fizeram parte do público alvo: servidores municipais, estaduais e federais; forças policiais; profissionais da área de educação; profissionais da área de esportes; escritórios de advocacia; políticos e seus respectivos assessores; jornalistas; comunidades e associações, entidades não governamentais, pastorais, e similares.</a:t>
            </a:r>
          </a:p>
        </p:txBody>
      </p:sp>
      <p:graphicFrame>
        <p:nvGraphicFramePr>
          <p:cNvPr id="4" name="Diagrama 3">
            <a:extLst>
              <a:ext uri="{FF2B5EF4-FFF2-40B4-BE49-F238E27FC236}">
                <a16:creationId xmlns:a16="http://schemas.microsoft.com/office/drawing/2014/main" id="{E47E8D4B-E971-F061-FC9A-CEA77BB380B0}"/>
              </a:ext>
            </a:extLst>
          </p:cNvPr>
          <p:cNvGraphicFramePr/>
          <p:nvPr>
            <p:extLst>
              <p:ext uri="{D42A27DB-BD31-4B8C-83A1-F6EECF244321}">
                <p14:modId xmlns:p14="http://schemas.microsoft.com/office/powerpoint/2010/main" val="4219084966"/>
              </p:ext>
            </p:extLst>
          </p:nvPr>
        </p:nvGraphicFramePr>
        <p:xfrm>
          <a:off x="5789127" y="1828800"/>
          <a:ext cx="8128000" cy="4450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352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9A79F-EF55-F0C8-5B72-ABD8A2C46071}"/>
              </a:ext>
            </a:extLst>
          </p:cNvPr>
          <p:cNvSpPr>
            <a:spLocks noGrp="1"/>
          </p:cNvSpPr>
          <p:nvPr>
            <p:ph type="title"/>
          </p:nvPr>
        </p:nvSpPr>
        <p:spPr/>
        <p:txBody>
          <a:bodyPr/>
          <a:lstStyle/>
          <a:p>
            <a:r>
              <a:rPr lang="pt-BR" dirty="0"/>
              <a:t>4. Alguns dos principais dados obtidos</a:t>
            </a:r>
          </a:p>
        </p:txBody>
      </p:sp>
      <p:sp>
        <p:nvSpPr>
          <p:cNvPr id="5" name="Espaço Reservado para Conteúdo 4">
            <a:extLst>
              <a:ext uri="{FF2B5EF4-FFF2-40B4-BE49-F238E27FC236}">
                <a16:creationId xmlns:a16="http://schemas.microsoft.com/office/drawing/2014/main" id="{0B6E7646-ECBF-395D-C6C8-CB3B96D884E6}"/>
              </a:ext>
            </a:extLst>
          </p:cNvPr>
          <p:cNvSpPr>
            <a:spLocks noGrp="1"/>
          </p:cNvSpPr>
          <p:nvPr>
            <p:ph idx="1"/>
          </p:nvPr>
        </p:nvSpPr>
        <p:spPr>
          <a:xfrm>
            <a:off x="1097280" y="2108201"/>
            <a:ext cx="5639422" cy="3760891"/>
          </a:xfrm>
        </p:spPr>
        <p:txBody>
          <a:bodyPr>
            <a:normAutofit fontScale="85000" lnSpcReduction="20000"/>
          </a:bodyPr>
          <a:lstStyle/>
          <a:p>
            <a:pPr algn="just"/>
            <a:r>
              <a:rPr lang="pt-BR" dirty="0"/>
              <a:t>Ao longo das entrevistas respondidas pelos questionários, juntamente com as entrevistas gravadas, foram obtidos dados de extrema importância. </a:t>
            </a:r>
          </a:p>
          <a:p>
            <a:pPr algn="just"/>
            <a:r>
              <a:rPr lang="pt-BR" sz="2600" b="1" u="sng" dirty="0"/>
              <a:t>Quanto à imagem do Ministério Público de Santa Catarina, constatou-se que é muito positiva, </a:t>
            </a:r>
            <a:r>
              <a:rPr lang="pt-BR" dirty="0"/>
              <a:t>valorizada pelas pessoas, uma vez que a consideram um ponto de equilíbrio e transparência.</a:t>
            </a:r>
          </a:p>
          <a:p>
            <a:pPr algn="just"/>
            <a:r>
              <a:rPr lang="pt-BR" dirty="0"/>
              <a:t>Foi comum as pessoas escreverem ou falarem que quando seu município, seu órgão ou associação precisa debater ou apresentar projetos, principalmente envolvendo outras entidades, ou a população, a presença do Ministério Público é uma força positiva, que transmite confiança, transparência e seriedade.</a:t>
            </a:r>
          </a:p>
        </p:txBody>
      </p:sp>
      <p:graphicFrame>
        <p:nvGraphicFramePr>
          <p:cNvPr id="3" name="Diagrama 2">
            <a:extLst>
              <a:ext uri="{FF2B5EF4-FFF2-40B4-BE49-F238E27FC236}">
                <a16:creationId xmlns:a16="http://schemas.microsoft.com/office/drawing/2014/main" id="{F1AF5854-FAB8-3115-FB82-12D247AB15BB}"/>
              </a:ext>
            </a:extLst>
          </p:cNvPr>
          <p:cNvGraphicFramePr/>
          <p:nvPr>
            <p:extLst>
              <p:ext uri="{D42A27DB-BD31-4B8C-83A1-F6EECF244321}">
                <p14:modId xmlns:p14="http://schemas.microsoft.com/office/powerpoint/2010/main" val="1939769931"/>
              </p:ext>
            </p:extLst>
          </p:nvPr>
        </p:nvGraphicFramePr>
        <p:xfrm>
          <a:off x="5789127" y="1828800"/>
          <a:ext cx="8128000" cy="4450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8264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9A79F-EF55-F0C8-5B72-ABD8A2C46071}"/>
              </a:ext>
            </a:extLst>
          </p:cNvPr>
          <p:cNvSpPr>
            <a:spLocks noGrp="1"/>
          </p:cNvSpPr>
          <p:nvPr>
            <p:ph type="title"/>
          </p:nvPr>
        </p:nvSpPr>
        <p:spPr/>
        <p:txBody>
          <a:bodyPr/>
          <a:lstStyle/>
          <a:p>
            <a:r>
              <a:rPr lang="pt-BR" dirty="0"/>
              <a:t>4. Alguns dos principais dados obtidos</a:t>
            </a:r>
          </a:p>
        </p:txBody>
      </p:sp>
      <p:sp>
        <p:nvSpPr>
          <p:cNvPr id="5" name="Espaço Reservado para Conteúdo 4">
            <a:extLst>
              <a:ext uri="{FF2B5EF4-FFF2-40B4-BE49-F238E27FC236}">
                <a16:creationId xmlns:a16="http://schemas.microsoft.com/office/drawing/2014/main" id="{0B6E7646-ECBF-395D-C6C8-CB3B96D884E6}"/>
              </a:ext>
            </a:extLst>
          </p:cNvPr>
          <p:cNvSpPr>
            <a:spLocks noGrp="1"/>
          </p:cNvSpPr>
          <p:nvPr>
            <p:ph idx="1"/>
          </p:nvPr>
        </p:nvSpPr>
        <p:spPr>
          <a:xfrm>
            <a:off x="5467738" y="2108201"/>
            <a:ext cx="5687941" cy="3966028"/>
          </a:xfrm>
        </p:spPr>
        <p:txBody>
          <a:bodyPr>
            <a:normAutofit fontScale="92500" lnSpcReduction="20000"/>
          </a:bodyPr>
          <a:lstStyle/>
          <a:p>
            <a:pPr algn="just"/>
            <a:r>
              <a:rPr lang="pt-BR" dirty="0"/>
              <a:t>Por outro lado, </a:t>
            </a:r>
            <a:r>
              <a:rPr lang="pt-BR" sz="2400" b="1" dirty="0">
                <a:effectLst>
                  <a:outerShdw blurRad="38100" dist="38100" dir="2700000" algn="tl">
                    <a:srgbClr val="000000">
                      <a:alpha val="43137"/>
                    </a:srgbClr>
                  </a:outerShdw>
                </a:effectLst>
              </a:rPr>
              <a:t>em relação à Comunicação </a:t>
            </a:r>
            <a:r>
              <a:rPr lang="pt-BR" dirty="0"/>
              <a:t>do Ministério Público, junto às entidades, e principalmente em relação à população, é considerada ainda um ponto negativo. </a:t>
            </a:r>
          </a:p>
          <a:p>
            <a:pPr algn="just"/>
            <a:r>
              <a:rPr lang="pt-BR" sz="2600" b="1" dirty="0">
                <a:effectLst>
                  <a:outerShdw blurRad="38100" dist="38100" dir="2700000" algn="tl">
                    <a:srgbClr val="000000">
                      <a:alpha val="43137"/>
                    </a:srgbClr>
                  </a:outerShdw>
                </a:effectLst>
              </a:rPr>
              <a:t>Seja porque as pessoas ainda desconhecem os canais de comunicação do MPSC</a:t>
            </a:r>
            <a:r>
              <a:rPr lang="pt-BR" dirty="0"/>
              <a:t>, ou mesmo que culturalmente, não exista motivação e engajamento das pessoas, para se inteirarem de temas importantes para a sociedade.</a:t>
            </a:r>
          </a:p>
          <a:p>
            <a:pPr marL="0" indent="0" algn="just">
              <a:buNone/>
            </a:pPr>
            <a:r>
              <a:rPr lang="pt-BR" dirty="0"/>
              <a:t>Em diversas situações, quando as pessoas buscam alguma informação junto ao MPSC, é por conta de casos que ganharam grande notoriedade.</a:t>
            </a:r>
          </a:p>
          <a:p>
            <a:pPr algn="just"/>
            <a:endParaRPr lang="pt-BR" dirty="0"/>
          </a:p>
        </p:txBody>
      </p:sp>
      <p:graphicFrame>
        <p:nvGraphicFramePr>
          <p:cNvPr id="3" name="Diagrama 2">
            <a:extLst>
              <a:ext uri="{FF2B5EF4-FFF2-40B4-BE49-F238E27FC236}">
                <a16:creationId xmlns:a16="http://schemas.microsoft.com/office/drawing/2014/main" id="{3FDE1C0E-2E47-446B-E040-BF8748BC1C27}"/>
              </a:ext>
            </a:extLst>
          </p:cNvPr>
          <p:cNvGraphicFramePr/>
          <p:nvPr>
            <p:extLst>
              <p:ext uri="{D42A27DB-BD31-4B8C-83A1-F6EECF244321}">
                <p14:modId xmlns:p14="http://schemas.microsoft.com/office/powerpoint/2010/main" val="766522699"/>
              </p:ext>
            </p:extLst>
          </p:nvPr>
        </p:nvGraphicFramePr>
        <p:xfrm>
          <a:off x="-1040872" y="1828800"/>
          <a:ext cx="8128000" cy="4450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0618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9A79F-EF55-F0C8-5B72-ABD8A2C46071}"/>
              </a:ext>
            </a:extLst>
          </p:cNvPr>
          <p:cNvSpPr>
            <a:spLocks noGrp="1"/>
          </p:cNvSpPr>
          <p:nvPr>
            <p:ph type="title"/>
          </p:nvPr>
        </p:nvSpPr>
        <p:spPr/>
        <p:txBody>
          <a:bodyPr/>
          <a:lstStyle/>
          <a:p>
            <a:r>
              <a:rPr lang="pt-BR" dirty="0"/>
              <a:t>4.1 Você conhece a Instituição Ministério Público:</a:t>
            </a:r>
          </a:p>
        </p:txBody>
      </p:sp>
      <p:sp>
        <p:nvSpPr>
          <p:cNvPr id="3" name="Espaço Reservado para Conteúdo 2">
            <a:extLst>
              <a:ext uri="{FF2B5EF4-FFF2-40B4-BE49-F238E27FC236}">
                <a16:creationId xmlns:a16="http://schemas.microsoft.com/office/drawing/2014/main" id="{2BC95FCF-8E4B-330A-22CE-14533FD86D90}"/>
              </a:ext>
            </a:extLst>
          </p:cNvPr>
          <p:cNvSpPr>
            <a:spLocks noGrp="1"/>
          </p:cNvSpPr>
          <p:nvPr>
            <p:ph idx="1"/>
          </p:nvPr>
        </p:nvSpPr>
        <p:spPr>
          <a:xfrm>
            <a:off x="1097280" y="2108201"/>
            <a:ext cx="2401700" cy="4031342"/>
          </a:xfrm>
        </p:spPr>
        <p:txBody>
          <a:bodyPr>
            <a:normAutofit fontScale="77500" lnSpcReduction="20000"/>
          </a:bodyPr>
          <a:lstStyle/>
          <a:p>
            <a:r>
              <a:rPr lang="pt-BR" dirty="0">
                <a:latin typeface="Bahnschrift Light" panose="020B0502040204020203" pitchFamily="34" charset="0"/>
              </a:rPr>
              <a:t>Todos responderam que conhecem, ainda que pouco, o Ministério Público, sendo que não houve respostas “Não Conheço ou Nunca ouvi falar”.</a:t>
            </a:r>
          </a:p>
          <a:p>
            <a:r>
              <a:rPr lang="pt-BR" dirty="0">
                <a:latin typeface="Bahnschrift Light" panose="020B0502040204020203" pitchFamily="34" charset="0"/>
              </a:rPr>
              <a:t>Deste modo, 70,6% informaram conhecer, e 29,4% conhecem pouco ou não conhecem. </a:t>
            </a:r>
          </a:p>
          <a:p>
            <a:r>
              <a:rPr lang="pt-BR" dirty="0">
                <a:latin typeface="Bahnschrift Light" panose="020B0502040204020203" pitchFamily="34" charset="0"/>
              </a:rPr>
              <a:t>Isto também está relacionado com o fato de que os participantes da Pesquisa de forma direta ou indireta têm algum tipo de relação com o MPSC.</a:t>
            </a:r>
          </a:p>
        </p:txBody>
      </p:sp>
      <p:pic>
        <p:nvPicPr>
          <p:cNvPr id="6" name="Imagem 5">
            <a:extLst>
              <a:ext uri="{FF2B5EF4-FFF2-40B4-BE49-F238E27FC236}">
                <a16:creationId xmlns:a16="http://schemas.microsoft.com/office/drawing/2014/main" id="{69B40834-262D-8D43-7BA1-1B5ACC0662E9}"/>
              </a:ext>
            </a:extLst>
          </p:cNvPr>
          <p:cNvPicPr>
            <a:picLocks noChangeAspect="1"/>
          </p:cNvPicPr>
          <p:nvPr/>
        </p:nvPicPr>
        <p:blipFill>
          <a:blip r:embed="rId2"/>
          <a:stretch>
            <a:fillRect/>
          </a:stretch>
        </p:blipFill>
        <p:spPr>
          <a:xfrm>
            <a:off x="3812849" y="2057280"/>
            <a:ext cx="6709943" cy="4031341"/>
          </a:xfrm>
          <a:prstGeom prst="rect">
            <a:avLst/>
          </a:prstGeom>
        </p:spPr>
      </p:pic>
    </p:spTree>
    <p:extLst>
      <p:ext uri="{BB962C8B-B14F-4D97-AF65-F5344CB8AC3E}">
        <p14:creationId xmlns:p14="http://schemas.microsoft.com/office/powerpoint/2010/main" val="1991919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9A79F-EF55-F0C8-5B72-ABD8A2C46071}"/>
              </a:ext>
            </a:extLst>
          </p:cNvPr>
          <p:cNvSpPr>
            <a:spLocks noGrp="1"/>
          </p:cNvSpPr>
          <p:nvPr>
            <p:ph type="title"/>
          </p:nvPr>
        </p:nvSpPr>
        <p:spPr/>
        <p:txBody>
          <a:bodyPr>
            <a:normAutofit/>
          </a:bodyPr>
          <a:lstStyle/>
          <a:p>
            <a:r>
              <a:rPr lang="pt-BR" sz="3400" dirty="0"/>
              <a:t>4.2 Na questão aberta, a seguir: Você sabe o que faz um Promotor de Justiça?</a:t>
            </a:r>
          </a:p>
        </p:txBody>
      </p:sp>
      <p:sp>
        <p:nvSpPr>
          <p:cNvPr id="3" name="Espaço Reservado para Conteúdo 2">
            <a:extLst>
              <a:ext uri="{FF2B5EF4-FFF2-40B4-BE49-F238E27FC236}">
                <a16:creationId xmlns:a16="http://schemas.microsoft.com/office/drawing/2014/main" id="{2BC95FCF-8E4B-330A-22CE-14533FD86D90}"/>
              </a:ext>
            </a:extLst>
          </p:cNvPr>
          <p:cNvSpPr>
            <a:spLocks noGrp="1"/>
          </p:cNvSpPr>
          <p:nvPr>
            <p:ph idx="1"/>
          </p:nvPr>
        </p:nvSpPr>
        <p:spPr>
          <a:xfrm>
            <a:off x="1097280" y="2108201"/>
            <a:ext cx="2224418" cy="3559174"/>
          </a:xfrm>
        </p:spPr>
        <p:txBody>
          <a:bodyPr>
            <a:normAutofit/>
          </a:bodyPr>
          <a:lstStyle/>
          <a:p>
            <a:r>
              <a:rPr lang="pt-BR" dirty="0">
                <a:latin typeface="Bahnschrift Light" panose="020B0502040204020203" pitchFamily="34" charset="0"/>
              </a:rPr>
              <a:t>Não houve dúvidas a respeito. A maioria apontou que sim, sabe o que faz, contudo, alguns detalharam um pouco mais, conforme os exemplos a seguir:</a:t>
            </a:r>
          </a:p>
        </p:txBody>
      </p:sp>
      <p:sp>
        <p:nvSpPr>
          <p:cNvPr id="5" name="CaixaDeTexto 4">
            <a:extLst>
              <a:ext uri="{FF2B5EF4-FFF2-40B4-BE49-F238E27FC236}">
                <a16:creationId xmlns:a16="http://schemas.microsoft.com/office/drawing/2014/main" id="{4662840B-30C8-59EB-5013-0AEFC68E5A05}"/>
              </a:ext>
            </a:extLst>
          </p:cNvPr>
          <p:cNvSpPr txBox="1"/>
          <p:nvPr/>
        </p:nvSpPr>
        <p:spPr>
          <a:xfrm>
            <a:off x="3720582" y="2230217"/>
            <a:ext cx="7374138" cy="3970318"/>
          </a:xfrm>
          <a:prstGeom prst="rect">
            <a:avLst/>
          </a:prstGeom>
          <a:noFill/>
        </p:spPr>
        <p:txBody>
          <a:bodyPr wrap="square">
            <a:spAutoFit/>
          </a:bodyPr>
          <a:lstStyle/>
          <a:p>
            <a:pPr algn="just"/>
            <a:r>
              <a:rPr lang="pt-BR" dirty="0"/>
              <a:t>“Sim, é um funcionário publico que instaura inquéritos civis e ações civis públicas para elucidar supostos crimes e resguardar o direito das partes envolvidas”.</a:t>
            </a:r>
          </a:p>
          <a:p>
            <a:pPr algn="just"/>
            <a:endParaRPr lang="pt-BR" dirty="0"/>
          </a:p>
          <a:p>
            <a:pPr algn="just"/>
            <a:r>
              <a:rPr lang="pt-BR" dirty="0"/>
              <a:t>“O Promotor de Justiça é o contato direto do Ministério Público com a sociedade. Ele realiza reuniões com a comunidade, participa de audiências públicas, solicita informações, coleta dados, investiga e ouve testemunhas para apurar a ocorrência de irregularidades e crimes nas suas diversas áreas de atuação”.</a:t>
            </a:r>
          </a:p>
          <a:p>
            <a:pPr algn="just"/>
            <a:endParaRPr lang="pt-BR" dirty="0"/>
          </a:p>
          <a:p>
            <a:pPr algn="just"/>
            <a:r>
              <a:rPr lang="pt-BR" dirty="0"/>
              <a:t>“Sim. De modo geral, um promotor público faz a guarda da constituição em relação aos interesses da sociedade, atua como acusação em processos criminais, mas também no direito civil em relação a questões de ordem coletiva e pública”. </a:t>
            </a:r>
          </a:p>
        </p:txBody>
      </p:sp>
    </p:spTree>
    <p:extLst>
      <p:ext uri="{BB962C8B-B14F-4D97-AF65-F5344CB8AC3E}">
        <p14:creationId xmlns:p14="http://schemas.microsoft.com/office/powerpoint/2010/main" val="1457564418"/>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4285733_TF22712842.potx" id="{7F73A76B-BC45-4F88-8DCF-02A30FA03981}" vid="{5A04F2D8-F0B9-438E-990B-52973E9F3163}"/>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2.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{6E9462CE-512B-4CDB-99AF-C8F5BBA042B2}tf22712842_win32</Template>
  <TotalTime>1995</TotalTime>
  <Words>2900</Words>
  <Application>Microsoft Office PowerPoint</Application>
  <PresentationFormat>Widescreen</PresentationFormat>
  <Paragraphs>291</Paragraphs>
  <Slides>29</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29</vt:i4>
      </vt:variant>
    </vt:vector>
  </HeadingPairs>
  <TitlesOfParts>
    <vt:vector size="35" baseType="lpstr">
      <vt:lpstr>Bahnschrift Light</vt:lpstr>
      <vt:lpstr>Bookman Old Style</vt:lpstr>
      <vt:lpstr>Calibri</vt:lpstr>
      <vt:lpstr>Franklin Gothic Book</vt:lpstr>
      <vt:lpstr>Humanst521 BT</vt:lpstr>
      <vt:lpstr>1_RetrospectVTI</vt:lpstr>
      <vt:lpstr>Pesquisa Quantitativa e Qualitativa de Imagem e Satisfação do Ministério Público de Santa Catarina. </vt:lpstr>
      <vt:lpstr>Equipe desta Fase</vt:lpstr>
      <vt:lpstr>1. Introdução</vt:lpstr>
      <vt:lpstr>2. Quantitativo e Regiões</vt:lpstr>
      <vt:lpstr>3. Público-Alvo</vt:lpstr>
      <vt:lpstr>4. Alguns dos principais dados obtidos</vt:lpstr>
      <vt:lpstr>4. Alguns dos principais dados obtidos</vt:lpstr>
      <vt:lpstr>4.1 Você conhece a Instituição Ministério Público:</vt:lpstr>
      <vt:lpstr>4.2 Na questão aberta, a seguir: Você sabe o que faz um Promotor de Justiça?</vt:lpstr>
      <vt:lpstr>4.3 Sobre a localização do Ministério Público em sua cidade:</vt:lpstr>
      <vt:lpstr>4.4 Quanto a idade dos entrevistados:</vt:lpstr>
      <vt:lpstr>4.5 Quanto a escolaridade dos entrevistados:</vt:lpstr>
      <vt:lpstr>4.6 Na questão aberta: Você considera o trabalho realizado pelo Ministério Público de Santa Catarina como eficiente?</vt:lpstr>
      <vt:lpstr>4.7 Quanto a: Você considera o nível de atendimento do Ministério Público de Santa Catarina, como cordial e prestativo, obteve-se o seguinte:</vt:lpstr>
      <vt:lpstr>4.8 Na questão aberta: Você considera que a atuação do Ministério Público é essencial para a sociedade catarinense? Por quê?</vt:lpstr>
      <vt:lpstr>4.9 Quanto a: Você considera fácil acessar ou obter qualquer serviço do Ministério Público de Santa Catarina, obteve-se o seguinte:</vt:lpstr>
      <vt:lpstr>4.10 Na questão aberta: Para você, qual é a imagem que o Ministério Público de Santa Catarina possui perante a sociedade hoje, destacam-se:</vt:lpstr>
      <vt:lpstr>4.11 Quanto a: No seu entendimento, o Ministério Público faz parte do (Poder), obteve-se o seguinte:</vt:lpstr>
      <vt:lpstr>4.12 Quanto a: já ter acessado algum canal do MPSC, obteve-se o seguinte:</vt:lpstr>
      <vt:lpstr>4.12.1 Quanto a: já ter acessado algum canal do MPSC, obteve-se o seguinte:</vt:lpstr>
      <vt:lpstr>4.12.2 Quanto a: já ter acessado algum canal do MPSC, obteve-se o seguinte:</vt:lpstr>
      <vt:lpstr>4.13 Na questão aberta:  Por onde você procura se informar nos dias de hoje, destacam-se:</vt:lpstr>
      <vt:lpstr>4.14 Na questão aberta:  O que pode prejudicar/interferir na atuação do Ministério Público? (resposta aberta), destacam-se:</vt:lpstr>
      <vt:lpstr>4.15 Na questão aberta:  Quais são as principais áreas de atuação do Ministério Público que você conhece? (resposta aberta), destacam-se:</vt:lpstr>
      <vt:lpstr>5. Alguns trechos de entrevistas gravadas, a respeito da relação dos Stakeholders com o MPSC</vt:lpstr>
      <vt:lpstr>5. Do direcionamento para a próxima etapa (Quantitativa)</vt:lpstr>
      <vt:lpstr>5. Do direcionamento para a próxima etapa (Quantitativa)</vt:lpstr>
      <vt:lpstr>6. Cronograma Atualizado</vt:lpstr>
      <vt:lpstr>6.1 Cronograma Atualizado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Lorem Ipsum</dc:title>
  <dc:creator>Alberto Granato</dc:creator>
  <cp:lastModifiedBy>Alberto Granato</cp:lastModifiedBy>
  <cp:revision>2</cp:revision>
  <dcterms:created xsi:type="dcterms:W3CDTF">2022-08-01T21:43:18Z</dcterms:created>
  <dcterms:modified xsi:type="dcterms:W3CDTF">2022-12-05T12:42:10Z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